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4"/>
  </p:notesMasterIdLst>
  <p:sldIdLst>
    <p:sldId id="262" r:id="rId6"/>
    <p:sldId id="272" r:id="rId7"/>
    <p:sldId id="273" r:id="rId8"/>
    <p:sldId id="283" r:id="rId9"/>
    <p:sldId id="270" r:id="rId10"/>
    <p:sldId id="282" r:id="rId11"/>
    <p:sldId id="285" r:id="rId12"/>
    <p:sldId id="278" r:id="rId13"/>
    <p:sldId id="279" r:id="rId14"/>
    <p:sldId id="258" r:id="rId15"/>
    <p:sldId id="261" r:id="rId16"/>
    <p:sldId id="290" r:id="rId17"/>
    <p:sldId id="291" r:id="rId18"/>
    <p:sldId id="292" r:id="rId19"/>
    <p:sldId id="293" r:id="rId20"/>
    <p:sldId id="274" r:id="rId21"/>
    <p:sldId id="275" r:id="rId22"/>
    <p:sldId id="289" r:id="rId23"/>
  </p:sldIdLst>
  <p:sldSz cx="9144000" cy="5143500" type="screen16x9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1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8787"/>
    <a:srgbClr val="CCC09E"/>
    <a:srgbClr val="F3EFE0"/>
    <a:srgbClr val="D6D6D6"/>
    <a:srgbClr val="E30613"/>
    <a:srgbClr val="111111"/>
    <a:srgbClr val="F6F6F6"/>
    <a:srgbClr val="FEB74B"/>
    <a:srgbClr val="F2F7FA"/>
    <a:srgbClr val="004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llemlayou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llemlayout 1 - Marker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16DA210-FB5B-4158-B5E0-FEB733F419BA}" styleName="Lyst layou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yst layou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Mørkt layou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435"/>
  </p:normalViewPr>
  <p:slideViewPr>
    <p:cSldViewPr snapToObjects="1">
      <p:cViewPr varScale="1">
        <p:scale>
          <a:sx n="109" d="100"/>
          <a:sy n="109" d="100"/>
        </p:scale>
        <p:origin x="1710" y="1296"/>
      </p:cViewPr>
      <p:guideLst>
        <p:guide orient="horz" pos="441"/>
        <p:guide pos="2880"/>
        <p:guide orient="horz" pos="16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2" d="100"/>
        <a:sy n="9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Grotesk Text Pro" panose="020B0504020202020204" pitchFamily="34" charset="77"/>
              </a:defRPr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Grotesk Text Pro" panose="020B0504020202020204" pitchFamily="34" charset="77"/>
              </a:defRPr>
            </a:lvl1pPr>
          </a:lstStyle>
          <a:p>
            <a:fld id="{423F1D11-0C21-7748-9423-5BA4F311B965}" type="datetimeFigureOut">
              <a:rPr lang="da-DK" smtClean="0"/>
              <a:pPr/>
              <a:t>16-09-2025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Grotesk Text Pro" panose="020B0504020202020204" pitchFamily="34" charset="77"/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Grotesk Text Pro" panose="020B0504020202020204" pitchFamily="34" charset="77"/>
              </a:defRPr>
            </a:lvl1pPr>
          </a:lstStyle>
          <a:p>
            <a:fld id="{732F1CDE-5D83-9F4B-8CB9-2EF3BC0A18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0369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Grotesk Text Pro" panose="020B0504020202020204" pitchFamily="34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Neue Haas Grotesk Text Pro" panose="020B0504020202020204" pitchFamily="34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Neue Haas Grotesk Text Pro" panose="020B0504020202020204" pitchFamily="34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Neue Haas Grotesk Text Pro" panose="020B0504020202020204" pitchFamily="34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Neue Haas Grotesk Text Pro" panose="020B0504020202020204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F1CDE-5D83-9F4B-8CB9-2EF3BC0A1883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1117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CCE40-CB87-CF3D-3C78-4E5925E60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1432426"/>
            <a:ext cx="6119911" cy="792088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</a:t>
            </a:r>
            <a:br>
              <a:rPr lang="da-DK" dirty="0"/>
            </a:br>
            <a:r>
              <a:rPr lang="da-DK" dirty="0"/>
              <a:t>i masteren</a:t>
            </a:r>
            <a:endParaRPr lang="en-GB" dirty="0"/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5757799A-0EC8-8FFE-391A-C705EF55A0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2386850"/>
            <a:ext cx="6119911" cy="1133807"/>
          </a:xfrm>
        </p:spPr>
        <p:txBody>
          <a:bodyPr rIns="0" anchor="t"/>
          <a:lstStyle>
            <a:lvl1pPr marL="0" indent="0" algn="l">
              <a:buNone/>
              <a:defRPr sz="1000" kern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Pladsholder til tekst 6">
            <a:extLst>
              <a:ext uri="{FF2B5EF4-FFF2-40B4-BE49-F238E27FC236}">
                <a16:creationId xmlns:a16="http://schemas.microsoft.com/office/drawing/2014/main" id="{8ECC06A8-D032-5014-F9A2-748351BB8C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13212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C59C273-8F97-8FCF-65FE-26C9B203B4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41757" y="431651"/>
            <a:ext cx="931391" cy="428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8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+ tekst + billede (bun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571750"/>
            <a:ext cx="9144000" cy="257175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51222"/>
            <a:ext cx="2991910" cy="111647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951222"/>
            <a:ext cx="3564819" cy="1116471"/>
          </a:xfrm>
        </p:spPr>
        <p:txBody>
          <a:bodyPr/>
          <a:lstStyle>
            <a:lvl1pPr marL="0" indent="0">
              <a:buNone/>
              <a:defRPr sz="1100">
                <a:latin typeface="Neue Haas Grotesk Text Pro" panose="020B0504020202020204" pitchFamily="34" charset="77"/>
              </a:defRPr>
            </a:lvl1pPr>
            <a:lvl2pPr marL="72000" indent="0">
              <a:buNone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9779" y="735323"/>
            <a:ext cx="2992548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6">
            <a:extLst>
              <a:ext uri="{FF2B5EF4-FFF2-40B4-BE49-F238E27FC236}">
                <a16:creationId xmlns:a16="http://schemas.microsoft.com/office/drawing/2014/main" id="{29B2FAC6-BF26-045F-8DCE-F4BFC08512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F27B77A-47CB-1461-047F-56640092E97C}"/>
              </a:ext>
            </a:extLst>
          </p:cNvPr>
          <p:cNvSpPr txBox="1"/>
          <p:nvPr userDrawn="1"/>
        </p:nvSpPr>
        <p:spPr>
          <a:xfrm>
            <a:off x="-383241" y="3610535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GB" sz="900" dirty="0">
              <a:latin typeface="Source Sans Pro Light" panose="020B0403030403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4776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6" userDrawn="1">
          <p15:clr>
            <a:srgbClr val="FBAE40"/>
          </p15:clr>
        </p15:guide>
        <p15:guide id="2" orient="horz" pos="59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s (3 række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35859" y="2068107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8482" y="2067694"/>
            <a:ext cx="3003513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08EF0261-14D0-1383-03E9-C9E3A0AA53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482" y="2212108"/>
            <a:ext cx="3003513" cy="287634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billede 5">
            <a:extLst>
              <a:ext uri="{FF2B5EF4-FFF2-40B4-BE49-F238E27FC236}">
                <a16:creationId xmlns:a16="http://schemas.microsoft.com/office/drawing/2014/main" id="{8342E6BB-C322-8D89-32E3-B526E872C5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035859" y="281107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5A97597D-99B1-6A4F-5117-8B426C40DF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8482" y="2810661"/>
            <a:ext cx="3003513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4BDB334A-1458-0AC0-AFF1-0739E96E898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8482" y="2955075"/>
            <a:ext cx="3003513" cy="287634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Pladsholder til billede 5">
            <a:extLst>
              <a:ext uri="{FF2B5EF4-FFF2-40B4-BE49-F238E27FC236}">
                <a16:creationId xmlns:a16="http://schemas.microsoft.com/office/drawing/2014/main" id="{C4ABC68E-A13B-FAFF-E2EB-F53E9D240F22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035859" y="355244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2" name="Pladsholder til tekst 3">
            <a:extLst>
              <a:ext uri="{FF2B5EF4-FFF2-40B4-BE49-F238E27FC236}">
                <a16:creationId xmlns:a16="http://schemas.microsoft.com/office/drawing/2014/main" id="{64FF8A76-B404-0C8F-8C0B-30B839A46D7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488482" y="3552029"/>
            <a:ext cx="3003513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Pladsholder til tekst 3">
            <a:extLst>
              <a:ext uri="{FF2B5EF4-FFF2-40B4-BE49-F238E27FC236}">
                <a16:creationId xmlns:a16="http://schemas.microsoft.com/office/drawing/2014/main" id="{E18EE8C3-6589-A11A-1EB5-56F8C0C09F4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488482" y="3696443"/>
            <a:ext cx="3003513" cy="287634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billede 5">
            <a:extLst>
              <a:ext uri="{FF2B5EF4-FFF2-40B4-BE49-F238E27FC236}">
                <a16:creationId xmlns:a16="http://schemas.microsoft.com/office/drawing/2014/main" id="{01C77357-C65B-5A9E-B615-A92026CCF59E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5219552" y="2068107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90180E4D-07F7-B5B5-617E-41F68236FDA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72175" y="2067694"/>
            <a:ext cx="3003513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34CF6966-E382-F0AE-7D87-947D9FBC362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672175" y="2212108"/>
            <a:ext cx="3003513" cy="287634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billede 5">
            <a:extLst>
              <a:ext uri="{FF2B5EF4-FFF2-40B4-BE49-F238E27FC236}">
                <a16:creationId xmlns:a16="http://schemas.microsoft.com/office/drawing/2014/main" id="{2CEFD869-52FC-2D91-50C5-1E9A468D1D17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5219552" y="281107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8" name="Pladsholder til tekst 3">
            <a:extLst>
              <a:ext uri="{FF2B5EF4-FFF2-40B4-BE49-F238E27FC236}">
                <a16:creationId xmlns:a16="http://schemas.microsoft.com/office/drawing/2014/main" id="{96EA9739-1B5C-0189-6141-912AACF32E2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672175" y="2810661"/>
            <a:ext cx="3003513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9" name="Pladsholder til tekst 3">
            <a:extLst>
              <a:ext uri="{FF2B5EF4-FFF2-40B4-BE49-F238E27FC236}">
                <a16:creationId xmlns:a16="http://schemas.microsoft.com/office/drawing/2014/main" id="{573F324B-1AD1-A5F2-6C40-8A7D76AC6A7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672175" y="2955075"/>
            <a:ext cx="3003513" cy="287634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ladsholder til billede 5">
            <a:extLst>
              <a:ext uri="{FF2B5EF4-FFF2-40B4-BE49-F238E27FC236}">
                <a16:creationId xmlns:a16="http://schemas.microsoft.com/office/drawing/2014/main" id="{611F40D4-8CDB-5EDC-7BAD-B03042BDBD6A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5219552" y="355244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21" name="Pladsholder til tekst 3">
            <a:extLst>
              <a:ext uri="{FF2B5EF4-FFF2-40B4-BE49-F238E27FC236}">
                <a16:creationId xmlns:a16="http://schemas.microsoft.com/office/drawing/2014/main" id="{EC03F92A-66B6-FC8B-CDA8-DA851552E31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672175" y="3552029"/>
            <a:ext cx="3003513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Pladsholder til tekst 3">
            <a:extLst>
              <a:ext uri="{FF2B5EF4-FFF2-40B4-BE49-F238E27FC236}">
                <a16:creationId xmlns:a16="http://schemas.microsoft.com/office/drawing/2014/main" id="{D6FEAE5D-F3EC-05C0-19FD-9C5F35A48EF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672175" y="3696443"/>
            <a:ext cx="3003513" cy="287634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486BAFFE-8C09-B4E1-113D-5655D6AEF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51222"/>
            <a:ext cx="2991910" cy="90044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24" name="Pladsholder til tekst 5">
            <a:extLst>
              <a:ext uri="{FF2B5EF4-FFF2-40B4-BE49-F238E27FC236}">
                <a16:creationId xmlns:a16="http://schemas.microsoft.com/office/drawing/2014/main" id="{BD12AD24-B17D-7407-348F-63C4241969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9779" y="735323"/>
            <a:ext cx="2992548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17279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s (2 række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43854" y="206769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8483" y="2067694"/>
            <a:ext cx="1620000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08EF0261-14D0-1383-03E9-C9E3A0AA53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483" y="2212107"/>
            <a:ext cx="1620000" cy="432047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billede 5">
            <a:extLst>
              <a:ext uri="{FF2B5EF4-FFF2-40B4-BE49-F238E27FC236}">
                <a16:creationId xmlns:a16="http://schemas.microsoft.com/office/drawing/2014/main" id="{8342E6BB-C322-8D89-32E3-B526E872C5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043854" y="300340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5A97597D-99B1-6A4F-5117-8B426C40DF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8483" y="3003402"/>
            <a:ext cx="1620000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4BDB334A-1458-0AC0-AFF1-0739E96E898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8483" y="3147815"/>
            <a:ext cx="1620000" cy="432047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billede 5">
            <a:extLst>
              <a:ext uri="{FF2B5EF4-FFF2-40B4-BE49-F238E27FC236}">
                <a16:creationId xmlns:a16="http://schemas.microsoft.com/office/drawing/2014/main" id="{01C77357-C65B-5A9E-B615-A92026CCF59E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6012407" y="206769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90180E4D-07F7-B5B5-617E-41F68236FDA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457036" y="2067694"/>
            <a:ext cx="1620000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34CF6966-E382-F0AE-7D87-947D9FBC362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457036" y="2212107"/>
            <a:ext cx="1620000" cy="432047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billede 5">
            <a:extLst>
              <a:ext uri="{FF2B5EF4-FFF2-40B4-BE49-F238E27FC236}">
                <a16:creationId xmlns:a16="http://schemas.microsoft.com/office/drawing/2014/main" id="{2CEFD869-52FC-2D91-50C5-1E9A468D1D17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012407" y="300340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8" name="Pladsholder til tekst 3">
            <a:extLst>
              <a:ext uri="{FF2B5EF4-FFF2-40B4-BE49-F238E27FC236}">
                <a16:creationId xmlns:a16="http://schemas.microsoft.com/office/drawing/2014/main" id="{96EA9739-1B5C-0189-6141-912AACF32E2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57036" y="3003402"/>
            <a:ext cx="1620000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9" name="Pladsholder til tekst 3">
            <a:extLst>
              <a:ext uri="{FF2B5EF4-FFF2-40B4-BE49-F238E27FC236}">
                <a16:creationId xmlns:a16="http://schemas.microsoft.com/office/drawing/2014/main" id="{573F324B-1AD1-A5F2-6C40-8A7D76AC6A7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57036" y="3147815"/>
            <a:ext cx="1620000" cy="432047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ladsholder til billede 5">
            <a:extLst>
              <a:ext uri="{FF2B5EF4-FFF2-40B4-BE49-F238E27FC236}">
                <a16:creationId xmlns:a16="http://schemas.microsoft.com/office/drawing/2014/main" id="{B14033C6-F4A0-22AA-9930-3CE1FE4E25F0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3528130" y="206769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DF32EA48-CFEB-7541-DF41-17413F5F720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972759" y="2067694"/>
            <a:ext cx="1620000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Pladsholder til tekst 3">
            <a:extLst>
              <a:ext uri="{FF2B5EF4-FFF2-40B4-BE49-F238E27FC236}">
                <a16:creationId xmlns:a16="http://schemas.microsoft.com/office/drawing/2014/main" id="{BC296128-C74C-B849-4B94-5A9AF8B0C46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972759" y="2212107"/>
            <a:ext cx="1620000" cy="432047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ladsholder til billede 5">
            <a:extLst>
              <a:ext uri="{FF2B5EF4-FFF2-40B4-BE49-F238E27FC236}">
                <a16:creationId xmlns:a16="http://schemas.microsoft.com/office/drawing/2014/main" id="{81411030-890F-68B2-7EFD-FF089B833B7E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3528130" y="300340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27" name="Pladsholder til tekst 3">
            <a:extLst>
              <a:ext uri="{FF2B5EF4-FFF2-40B4-BE49-F238E27FC236}">
                <a16:creationId xmlns:a16="http://schemas.microsoft.com/office/drawing/2014/main" id="{567FC3D7-2F98-125A-D24C-B2658BB0298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972759" y="3003402"/>
            <a:ext cx="1620000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8" name="Pladsholder til tekst 3">
            <a:extLst>
              <a:ext uri="{FF2B5EF4-FFF2-40B4-BE49-F238E27FC236}">
                <a16:creationId xmlns:a16="http://schemas.microsoft.com/office/drawing/2014/main" id="{88BC5081-ABED-3724-55CF-EBFD77504F1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972759" y="3147815"/>
            <a:ext cx="1620000" cy="432047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492E851-BE7C-081C-4EAF-60E653B13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51222"/>
            <a:ext cx="2991910" cy="82883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12" name="Pladsholder til tekst 5">
            <a:extLst>
              <a:ext uri="{FF2B5EF4-FFF2-40B4-BE49-F238E27FC236}">
                <a16:creationId xmlns:a16="http://schemas.microsoft.com/office/drawing/2014/main" id="{E5BAADCD-CC86-812F-5FEB-3CC9C12046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9779" y="735323"/>
            <a:ext cx="2992548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544135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ætter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070C87B3-473D-BAA3-B871-825DD0DF37A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009650" y="1851497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2EDAD55-A7F4-5B25-A8DC-F70270CD04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12023" y="185759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BE721C77-7419-9D0B-B82F-06496C42C3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12023" y="2205153"/>
            <a:ext cx="1620000" cy="705721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6440A9A6-1676-EB07-0143-78F08C58E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12023" y="200628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7" name="Pladsholder til billede 5">
            <a:extLst>
              <a:ext uri="{FF2B5EF4-FFF2-40B4-BE49-F238E27FC236}">
                <a16:creationId xmlns:a16="http://schemas.microsoft.com/office/drawing/2014/main" id="{482A5E1A-5D6D-EBC8-CAED-2066E631A837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200210" y="1851497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8" name="Pladsholder til tekst 3">
            <a:extLst>
              <a:ext uri="{FF2B5EF4-FFF2-40B4-BE49-F238E27FC236}">
                <a16:creationId xmlns:a16="http://schemas.microsoft.com/office/drawing/2014/main" id="{8CB47331-95D8-D802-D5E6-BCBBBEDA86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02583" y="185759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CE4890B4-ABA5-E0C8-F125-E7DB211380D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502583" y="2205153"/>
            <a:ext cx="1620000" cy="705721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D4216E8E-D5DE-C9A9-D7B7-AEF2AF54B1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2583" y="200628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02D4A4-A722-E685-821D-EF20513EA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51222"/>
            <a:ext cx="2991910" cy="82883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11" name="Pladsholder til tekst 5">
            <a:extLst>
              <a:ext uri="{FF2B5EF4-FFF2-40B4-BE49-F238E27FC236}">
                <a16:creationId xmlns:a16="http://schemas.microsoft.com/office/drawing/2014/main" id="{85B26F96-0536-AA3C-FB51-BA4B01FD58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9779" y="735323"/>
            <a:ext cx="2992548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65385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ætter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BDF2322E-9FE2-226D-A96B-876A3594D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51222"/>
            <a:ext cx="2991910" cy="82883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19" name="Pladsholder til tekst 5">
            <a:extLst>
              <a:ext uri="{FF2B5EF4-FFF2-40B4-BE49-F238E27FC236}">
                <a16:creationId xmlns:a16="http://schemas.microsoft.com/office/drawing/2014/main" id="{C80C5FD2-EE42-8681-250C-9483E2EA93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9779" y="735323"/>
            <a:ext cx="2992548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20" name="Pladsholder til billede 5">
            <a:extLst>
              <a:ext uri="{FF2B5EF4-FFF2-40B4-BE49-F238E27FC236}">
                <a16:creationId xmlns:a16="http://schemas.microsoft.com/office/drawing/2014/main" id="{A94D4C54-C333-FCEF-D431-137BE2D7927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009650" y="1851497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1" name="Pladsholder til tekst 3">
            <a:extLst>
              <a:ext uri="{FF2B5EF4-FFF2-40B4-BE49-F238E27FC236}">
                <a16:creationId xmlns:a16="http://schemas.microsoft.com/office/drawing/2014/main" id="{04F7C3E8-350E-04FB-F135-10358467C4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12023" y="185759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22" name="Pladsholder til tekst 3">
            <a:extLst>
              <a:ext uri="{FF2B5EF4-FFF2-40B4-BE49-F238E27FC236}">
                <a16:creationId xmlns:a16="http://schemas.microsoft.com/office/drawing/2014/main" id="{517E967B-316D-202A-6E0F-6C28B6204EC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12023" y="2205153"/>
            <a:ext cx="1620000" cy="705721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ladsholder til tekst 3">
            <a:extLst>
              <a:ext uri="{FF2B5EF4-FFF2-40B4-BE49-F238E27FC236}">
                <a16:creationId xmlns:a16="http://schemas.microsoft.com/office/drawing/2014/main" id="{F40DE611-68E4-F9D2-4776-0CA177B36A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12023" y="200628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24" name="Pladsholder til billede 5">
            <a:extLst>
              <a:ext uri="{FF2B5EF4-FFF2-40B4-BE49-F238E27FC236}">
                <a16:creationId xmlns:a16="http://schemas.microsoft.com/office/drawing/2014/main" id="{35EB4BB7-7554-4F09-C28D-75A33E81D17E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200210" y="1851497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5" name="Pladsholder til tekst 3">
            <a:extLst>
              <a:ext uri="{FF2B5EF4-FFF2-40B4-BE49-F238E27FC236}">
                <a16:creationId xmlns:a16="http://schemas.microsoft.com/office/drawing/2014/main" id="{591786BA-ABD2-68D2-3A44-89A7FD3B4C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02583" y="185759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26" name="Pladsholder til tekst 3">
            <a:extLst>
              <a:ext uri="{FF2B5EF4-FFF2-40B4-BE49-F238E27FC236}">
                <a16:creationId xmlns:a16="http://schemas.microsoft.com/office/drawing/2014/main" id="{F747A01D-97F3-76B0-0737-09472456C92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502583" y="2205153"/>
            <a:ext cx="1620000" cy="705721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7" name="Pladsholder til tekst 3">
            <a:extLst>
              <a:ext uri="{FF2B5EF4-FFF2-40B4-BE49-F238E27FC236}">
                <a16:creationId xmlns:a16="http://schemas.microsoft.com/office/drawing/2014/main" id="{EA6542F3-5934-312E-D3D1-0ED02087C7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2583" y="200628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28" name="Pladsholder til billede 5">
            <a:extLst>
              <a:ext uri="{FF2B5EF4-FFF2-40B4-BE49-F238E27FC236}">
                <a16:creationId xmlns:a16="http://schemas.microsoft.com/office/drawing/2014/main" id="{B59FE46D-0F5F-6AE0-D1B5-C023F1F831C2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1009650" y="3257821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9" name="Pladsholder til tekst 3">
            <a:extLst>
              <a:ext uri="{FF2B5EF4-FFF2-40B4-BE49-F238E27FC236}">
                <a16:creationId xmlns:a16="http://schemas.microsoft.com/office/drawing/2014/main" id="{08A4F3A0-3F2A-C3E1-7F36-AF557BE8294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12023" y="3263923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30" name="Pladsholder til tekst 3">
            <a:extLst>
              <a:ext uri="{FF2B5EF4-FFF2-40B4-BE49-F238E27FC236}">
                <a16:creationId xmlns:a16="http://schemas.microsoft.com/office/drawing/2014/main" id="{9BB2AD37-0A6E-4B0B-48AF-E4F97DB6619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2023" y="3611477"/>
            <a:ext cx="1620000" cy="705721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1" name="Pladsholder til tekst 3">
            <a:extLst>
              <a:ext uri="{FF2B5EF4-FFF2-40B4-BE49-F238E27FC236}">
                <a16:creationId xmlns:a16="http://schemas.microsoft.com/office/drawing/2014/main" id="{175EE94A-A494-CC93-3DA8-3B1F7E53F62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12023" y="3412606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32" name="Pladsholder til billede 5">
            <a:extLst>
              <a:ext uri="{FF2B5EF4-FFF2-40B4-BE49-F238E27FC236}">
                <a16:creationId xmlns:a16="http://schemas.microsoft.com/office/drawing/2014/main" id="{70082A65-029C-3CBD-6012-BD4225766C97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00210" y="3257821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3" name="Pladsholder til tekst 3">
            <a:extLst>
              <a:ext uri="{FF2B5EF4-FFF2-40B4-BE49-F238E27FC236}">
                <a16:creationId xmlns:a16="http://schemas.microsoft.com/office/drawing/2014/main" id="{4D35FF32-C2F1-95D2-3CE2-FEBAD27303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02583" y="3263923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34" name="Pladsholder til tekst 3">
            <a:extLst>
              <a:ext uri="{FF2B5EF4-FFF2-40B4-BE49-F238E27FC236}">
                <a16:creationId xmlns:a16="http://schemas.microsoft.com/office/drawing/2014/main" id="{70FD2264-3397-9D88-E3C2-B6F947BC861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502583" y="3611477"/>
            <a:ext cx="1620000" cy="705721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5" name="Pladsholder til tekst 3">
            <a:extLst>
              <a:ext uri="{FF2B5EF4-FFF2-40B4-BE49-F238E27FC236}">
                <a16:creationId xmlns:a16="http://schemas.microsoft.com/office/drawing/2014/main" id="{EDB9A021-B118-0213-E878-3A85F5FD4D3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02583" y="3412606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</p:spTree>
    <p:extLst>
      <p:ext uri="{BB962C8B-B14F-4D97-AF65-F5344CB8AC3E}">
        <p14:creationId xmlns:p14="http://schemas.microsoft.com/office/powerpoint/2010/main" val="4154001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ætter (6 el.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070C87B3-473D-BAA3-B871-825DD0DF37A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484003" y="142885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2EDAD55-A7F4-5B25-A8DC-F70270CD04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4728" y="1434956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 dirty="0"/>
              <a:t>Fornavn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BE721C77-7419-9D0B-B82F-06496C42C3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04728" y="1782511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6440A9A6-1676-EB07-0143-78F08C58E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04728" y="158363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7" name="Pladsholder til billede 5">
            <a:extLst>
              <a:ext uri="{FF2B5EF4-FFF2-40B4-BE49-F238E27FC236}">
                <a16:creationId xmlns:a16="http://schemas.microsoft.com/office/drawing/2014/main" id="{482A5E1A-5D6D-EBC8-CAED-2066E631A837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281357" y="142885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8" name="Pladsholder til tekst 3">
            <a:extLst>
              <a:ext uri="{FF2B5EF4-FFF2-40B4-BE49-F238E27FC236}">
                <a16:creationId xmlns:a16="http://schemas.microsoft.com/office/drawing/2014/main" id="{8CB47331-95D8-D802-D5E6-BCBBBEDA86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02082" y="1434956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CE4890B4-ABA5-E0C8-F125-E7DB211380D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02082" y="1782511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D4216E8E-D5DE-C9A9-D7B7-AEF2AF54B1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02082" y="158363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2" name="Pladsholder til billede 5">
            <a:extLst>
              <a:ext uri="{FF2B5EF4-FFF2-40B4-BE49-F238E27FC236}">
                <a16:creationId xmlns:a16="http://schemas.microsoft.com/office/drawing/2014/main" id="{C65363CD-8FAF-BF36-6F74-5A0BCC8BE6CB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484003" y="2506613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1" name="Pladsholder til tekst 3">
            <a:extLst>
              <a:ext uri="{FF2B5EF4-FFF2-40B4-BE49-F238E27FC236}">
                <a16:creationId xmlns:a16="http://schemas.microsoft.com/office/drawing/2014/main" id="{8DEDB2D6-1AFF-EAF9-3643-7E663B1C10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04728" y="251271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12" name="Pladsholder til tekst 3">
            <a:extLst>
              <a:ext uri="{FF2B5EF4-FFF2-40B4-BE49-F238E27FC236}">
                <a16:creationId xmlns:a16="http://schemas.microsoft.com/office/drawing/2014/main" id="{A2DC81DF-853C-D3F4-265C-B27726F7DF4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504728" y="2860270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13" name="Pladsholder til tekst 3">
            <a:extLst>
              <a:ext uri="{FF2B5EF4-FFF2-40B4-BE49-F238E27FC236}">
                <a16:creationId xmlns:a16="http://schemas.microsoft.com/office/drawing/2014/main" id="{5520A6BD-6DE7-2638-2BD4-D586F9F8758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04728" y="2661398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14" name="Pladsholder til billede 5">
            <a:extLst>
              <a:ext uri="{FF2B5EF4-FFF2-40B4-BE49-F238E27FC236}">
                <a16:creationId xmlns:a16="http://schemas.microsoft.com/office/drawing/2014/main" id="{75A74AD5-C83D-7897-3AA5-2E4B39CF4653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3281357" y="2506613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21D8DE0D-B32A-238C-55C8-0ED0EDD6159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02082" y="251271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6F715CB2-A1EA-D243-2E29-C4CD804D886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302082" y="2860270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17" name="Pladsholder til tekst 3">
            <a:extLst>
              <a:ext uri="{FF2B5EF4-FFF2-40B4-BE49-F238E27FC236}">
                <a16:creationId xmlns:a16="http://schemas.microsoft.com/office/drawing/2014/main" id="{C95F10A0-C60A-ECF6-E36E-27A58FBD2D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02082" y="2661398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18" name="Pladsholder til billede 5">
            <a:extLst>
              <a:ext uri="{FF2B5EF4-FFF2-40B4-BE49-F238E27FC236}">
                <a16:creationId xmlns:a16="http://schemas.microsoft.com/office/drawing/2014/main" id="{D8F20035-BF4C-E8E9-7629-95EB57613D77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484003" y="3578270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9" name="Pladsholder til tekst 3">
            <a:extLst>
              <a:ext uri="{FF2B5EF4-FFF2-40B4-BE49-F238E27FC236}">
                <a16:creationId xmlns:a16="http://schemas.microsoft.com/office/drawing/2014/main" id="{E5DD68DF-0955-D2E0-9EC7-C8E5E09C9DE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04728" y="358437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20" name="Pladsholder til tekst 3">
            <a:extLst>
              <a:ext uri="{FF2B5EF4-FFF2-40B4-BE49-F238E27FC236}">
                <a16:creationId xmlns:a16="http://schemas.microsoft.com/office/drawing/2014/main" id="{DE8F6174-F745-2E11-6D8E-B821CD39952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504728" y="3931927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21" name="Pladsholder til tekst 3">
            <a:extLst>
              <a:ext uri="{FF2B5EF4-FFF2-40B4-BE49-F238E27FC236}">
                <a16:creationId xmlns:a16="http://schemas.microsoft.com/office/drawing/2014/main" id="{5DBA5425-3A6F-5F2C-847C-2459D1AB33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04728" y="373305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22" name="Pladsholder til billede 5">
            <a:extLst>
              <a:ext uri="{FF2B5EF4-FFF2-40B4-BE49-F238E27FC236}">
                <a16:creationId xmlns:a16="http://schemas.microsoft.com/office/drawing/2014/main" id="{CE71A5FD-BEB7-115E-D689-E604327F18F7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3281357" y="3578270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23" name="Pladsholder til tekst 3">
            <a:extLst>
              <a:ext uri="{FF2B5EF4-FFF2-40B4-BE49-F238E27FC236}">
                <a16:creationId xmlns:a16="http://schemas.microsoft.com/office/drawing/2014/main" id="{03755236-EF25-1910-CC1E-CA3EFFFAC00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302082" y="358437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3F9FC192-CF34-F7F4-2E0A-D1E089B04A5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302082" y="3931927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25" name="Pladsholder til tekst 3">
            <a:extLst>
              <a:ext uri="{FF2B5EF4-FFF2-40B4-BE49-F238E27FC236}">
                <a16:creationId xmlns:a16="http://schemas.microsoft.com/office/drawing/2014/main" id="{844B268E-5C54-1D96-9E0F-4846C40ACE7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302082" y="373305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5354E46A-4252-9BFC-BE9A-10E1E4D81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3959671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27" name="Pladsholder til tekst 5">
            <a:extLst>
              <a:ext uri="{FF2B5EF4-FFF2-40B4-BE49-F238E27FC236}">
                <a16:creationId xmlns:a16="http://schemas.microsoft.com/office/drawing/2014/main" id="{1EEEA10E-A59B-6FE7-6108-B556F08376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726"/>
            <a:ext cx="4103687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28" name="Pladsholder til billede 5">
            <a:extLst>
              <a:ext uri="{FF2B5EF4-FFF2-40B4-BE49-F238E27FC236}">
                <a16:creationId xmlns:a16="http://schemas.microsoft.com/office/drawing/2014/main" id="{4F334368-B4FB-366D-C197-0AFE0188E0C7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6026395" y="142885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29" name="Pladsholder til tekst 3">
            <a:extLst>
              <a:ext uri="{FF2B5EF4-FFF2-40B4-BE49-F238E27FC236}">
                <a16:creationId xmlns:a16="http://schemas.microsoft.com/office/drawing/2014/main" id="{2A89F82F-FD02-E57B-A2C2-183DF290799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047120" y="1434956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30" name="Pladsholder til tekst 3">
            <a:extLst>
              <a:ext uri="{FF2B5EF4-FFF2-40B4-BE49-F238E27FC236}">
                <a16:creationId xmlns:a16="http://schemas.microsoft.com/office/drawing/2014/main" id="{7A7673EC-7F6C-45C2-9BBB-955450D5C61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047120" y="1782511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31" name="Pladsholder til tekst 3">
            <a:extLst>
              <a:ext uri="{FF2B5EF4-FFF2-40B4-BE49-F238E27FC236}">
                <a16:creationId xmlns:a16="http://schemas.microsoft.com/office/drawing/2014/main" id="{2A71BA22-2D8C-6DD3-B2ED-12B1D692E1D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47120" y="158363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32" name="Pladsholder til billede 5">
            <a:extLst>
              <a:ext uri="{FF2B5EF4-FFF2-40B4-BE49-F238E27FC236}">
                <a16:creationId xmlns:a16="http://schemas.microsoft.com/office/drawing/2014/main" id="{63147FEA-D1DF-4D4B-33F3-6AF054BD5C7A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6026395" y="2506613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33" name="Pladsholder til tekst 3">
            <a:extLst>
              <a:ext uri="{FF2B5EF4-FFF2-40B4-BE49-F238E27FC236}">
                <a16:creationId xmlns:a16="http://schemas.microsoft.com/office/drawing/2014/main" id="{C778F24C-14A2-EF02-D8D0-2C912180E53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047120" y="251271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34" name="Pladsholder til tekst 3">
            <a:extLst>
              <a:ext uri="{FF2B5EF4-FFF2-40B4-BE49-F238E27FC236}">
                <a16:creationId xmlns:a16="http://schemas.microsoft.com/office/drawing/2014/main" id="{F78C7943-8667-B79B-BB41-F963B5F3916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047120" y="2860270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35" name="Pladsholder til tekst 3">
            <a:extLst>
              <a:ext uri="{FF2B5EF4-FFF2-40B4-BE49-F238E27FC236}">
                <a16:creationId xmlns:a16="http://schemas.microsoft.com/office/drawing/2014/main" id="{98D3940C-FDB8-B41E-1CB1-210990DB89A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047120" y="2661398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36" name="Pladsholder til billede 5">
            <a:extLst>
              <a:ext uri="{FF2B5EF4-FFF2-40B4-BE49-F238E27FC236}">
                <a16:creationId xmlns:a16="http://schemas.microsoft.com/office/drawing/2014/main" id="{C1F975EA-62DA-6ADC-A974-9DC1CCA65B03}"/>
              </a:ext>
            </a:extLst>
          </p:cNvPr>
          <p:cNvSpPr>
            <a:spLocks noGrp="1" noChangeAspect="1"/>
          </p:cNvSpPr>
          <p:nvPr>
            <p:ph type="pic" sz="quarter" idx="49"/>
          </p:nvPr>
        </p:nvSpPr>
        <p:spPr>
          <a:xfrm>
            <a:off x="6026395" y="3578270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37" name="Pladsholder til tekst 3">
            <a:extLst>
              <a:ext uri="{FF2B5EF4-FFF2-40B4-BE49-F238E27FC236}">
                <a16:creationId xmlns:a16="http://schemas.microsoft.com/office/drawing/2014/main" id="{FC5763B6-541B-41E9-C28D-2CF0111C5D1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047120" y="358437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38" name="Pladsholder til tekst 3">
            <a:extLst>
              <a:ext uri="{FF2B5EF4-FFF2-40B4-BE49-F238E27FC236}">
                <a16:creationId xmlns:a16="http://schemas.microsoft.com/office/drawing/2014/main" id="{1A59A722-1EBD-8D21-498C-DDA42022CAE7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7047120" y="3931927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480696B4-4016-3B87-6CF1-A9852DE4710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047120" y="373305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</p:spTree>
    <p:extLst>
      <p:ext uri="{BB962C8B-B14F-4D97-AF65-F5344CB8AC3E}">
        <p14:creationId xmlns:p14="http://schemas.microsoft.com/office/powerpoint/2010/main" val="220212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ætter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070C87B3-473D-BAA3-B871-825DD0DF37A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991208" y="6275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2EDAD55-A7F4-5B25-A8DC-F70270CD04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1208" y="15572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BE721C77-7419-9D0B-B82F-06496C42C3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91208" y="18501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6440A9A6-1676-EB07-0143-78F08C58E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1208" y="16887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26" name="Pladsholder til billede 5">
            <a:extLst>
              <a:ext uri="{FF2B5EF4-FFF2-40B4-BE49-F238E27FC236}">
                <a16:creationId xmlns:a16="http://schemas.microsoft.com/office/drawing/2014/main" id="{52F7139D-DBE9-49E3-AD47-49F68B4DA0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991208" y="27210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7" name="Pladsholder til tekst 3">
            <a:extLst>
              <a:ext uri="{FF2B5EF4-FFF2-40B4-BE49-F238E27FC236}">
                <a16:creationId xmlns:a16="http://schemas.microsoft.com/office/drawing/2014/main" id="{7D58E26F-CC21-2BE4-4DCF-13DA0A74D6A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1208" y="36507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28" name="Pladsholder til tekst 3">
            <a:extLst>
              <a:ext uri="{FF2B5EF4-FFF2-40B4-BE49-F238E27FC236}">
                <a16:creationId xmlns:a16="http://schemas.microsoft.com/office/drawing/2014/main" id="{D38F5F6F-8901-83CA-0E99-FED48ED7774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91208" y="39436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9" name="Pladsholder til tekst 3">
            <a:extLst>
              <a:ext uri="{FF2B5EF4-FFF2-40B4-BE49-F238E27FC236}">
                <a16:creationId xmlns:a16="http://schemas.microsoft.com/office/drawing/2014/main" id="{37092885-5257-BABB-4AA8-D3BEE0040E0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1208" y="37822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30" name="Pladsholder til billede 5">
            <a:extLst>
              <a:ext uri="{FF2B5EF4-FFF2-40B4-BE49-F238E27FC236}">
                <a16:creationId xmlns:a16="http://schemas.microsoft.com/office/drawing/2014/main" id="{752348A9-5597-3F07-46DD-D20729280D5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3007432" y="6275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1" name="Pladsholder til tekst 3">
            <a:extLst>
              <a:ext uri="{FF2B5EF4-FFF2-40B4-BE49-F238E27FC236}">
                <a16:creationId xmlns:a16="http://schemas.microsoft.com/office/drawing/2014/main" id="{A5F34681-D03A-D647-6930-18A3459EAFE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07432" y="15572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32" name="Pladsholder til tekst 3">
            <a:extLst>
              <a:ext uri="{FF2B5EF4-FFF2-40B4-BE49-F238E27FC236}">
                <a16:creationId xmlns:a16="http://schemas.microsoft.com/office/drawing/2014/main" id="{45577192-E8BA-EEE4-9B16-22FED0D7DF5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007432" y="18501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3" name="Pladsholder til tekst 3">
            <a:extLst>
              <a:ext uri="{FF2B5EF4-FFF2-40B4-BE49-F238E27FC236}">
                <a16:creationId xmlns:a16="http://schemas.microsoft.com/office/drawing/2014/main" id="{5815B571-9779-C1AF-64F5-8EDE3B02F0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07432" y="16887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34" name="Pladsholder til billede 5">
            <a:extLst>
              <a:ext uri="{FF2B5EF4-FFF2-40B4-BE49-F238E27FC236}">
                <a16:creationId xmlns:a16="http://schemas.microsoft.com/office/drawing/2014/main" id="{B26DC89F-7A12-B691-C617-76B06988F9DF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3007432" y="27210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5" name="Pladsholder til tekst 3">
            <a:extLst>
              <a:ext uri="{FF2B5EF4-FFF2-40B4-BE49-F238E27FC236}">
                <a16:creationId xmlns:a16="http://schemas.microsoft.com/office/drawing/2014/main" id="{492FCA12-2486-24F2-1D95-2EB6D99E1A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07432" y="36507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36" name="Pladsholder til tekst 3">
            <a:extLst>
              <a:ext uri="{FF2B5EF4-FFF2-40B4-BE49-F238E27FC236}">
                <a16:creationId xmlns:a16="http://schemas.microsoft.com/office/drawing/2014/main" id="{AED307A9-CE03-126B-9BBF-4C71B9A5C87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007432" y="39436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7" name="Pladsholder til tekst 3">
            <a:extLst>
              <a:ext uri="{FF2B5EF4-FFF2-40B4-BE49-F238E27FC236}">
                <a16:creationId xmlns:a16="http://schemas.microsoft.com/office/drawing/2014/main" id="{25770854-1AB2-BEED-49E5-50DBAEF9CC1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007432" y="37822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38" name="Pladsholder til billede 5">
            <a:extLst>
              <a:ext uri="{FF2B5EF4-FFF2-40B4-BE49-F238E27FC236}">
                <a16:creationId xmlns:a16="http://schemas.microsoft.com/office/drawing/2014/main" id="{9A8839BE-BCDC-AD49-E7BA-A13DD595AE50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5004048" y="6275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3C972379-45CA-485C-F05D-22EE26FF65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04048" y="15572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40" name="Pladsholder til tekst 3">
            <a:extLst>
              <a:ext uri="{FF2B5EF4-FFF2-40B4-BE49-F238E27FC236}">
                <a16:creationId xmlns:a16="http://schemas.microsoft.com/office/drawing/2014/main" id="{D22ADD90-A469-EA83-BC5C-F6D540FE6EB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004048" y="18501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1" name="Pladsholder til tekst 3">
            <a:extLst>
              <a:ext uri="{FF2B5EF4-FFF2-40B4-BE49-F238E27FC236}">
                <a16:creationId xmlns:a16="http://schemas.microsoft.com/office/drawing/2014/main" id="{B43AC2A4-EAF6-02C4-3DAD-7CA93700F67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004048" y="16887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42" name="Pladsholder til billede 5">
            <a:extLst>
              <a:ext uri="{FF2B5EF4-FFF2-40B4-BE49-F238E27FC236}">
                <a16:creationId xmlns:a16="http://schemas.microsoft.com/office/drawing/2014/main" id="{2017DEA4-D10B-DEE9-F34D-90B4E40282AB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5004048" y="27210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3" name="Pladsholder til tekst 3">
            <a:extLst>
              <a:ext uri="{FF2B5EF4-FFF2-40B4-BE49-F238E27FC236}">
                <a16:creationId xmlns:a16="http://schemas.microsoft.com/office/drawing/2014/main" id="{F3A62A56-01E8-4B90-7156-C3B55513FE6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04048" y="36507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44" name="Pladsholder til tekst 3">
            <a:extLst>
              <a:ext uri="{FF2B5EF4-FFF2-40B4-BE49-F238E27FC236}">
                <a16:creationId xmlns:a16="http://schemas.microsoft.com/office/drawing/2014/main" id="{CA390537-41AA-96C4-BDC6-92205634F20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004048" y="39436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5" name="Pladsholder til tekst 3">
            <a:extLst>
              <a:ext uri="{FF2B5EF4-FFF2-40B4-BE49-F238E27FC236}">
                <a16:creationId xmlns:a16="http://schemas.microsoft.com/office/drawing/2014/main" id="{064E771F-2833-D7A8-474D-971E3EFAD4B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04048" y="37822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46" name="Pladsholder til billede 5">
            <a:extLst>
              <a:ext uri="{FF2B5EF4-FFF2-40B4-BE49-F238E27FC236}">
                <a16:creationId xmlns:a16="http://schemas.microsoft.com/office/drawing/2014/main" id="{55A0913D-6450-E057-A1B9-467BAE964666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7020272" y="6275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7" name="Pladsholder til tekst 3">
            <a:extLst>
              <a:ext uri="{FF2B5EF4-FFF2-40B4-BE49-F238E27FC236}">
                <a16:creationId xmlns:a16="http://schemas.microsoft.com/office/drawing/2014/main" id="{E9A712D1-8090-90E2-5EDD-73545C2ED9E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020272" y="15572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48" name="Pladsholder til tekst 3">
            <a:extLst>
              <a:ext uri="{FF2B5EF4-FFF2-40B4-BE49-F238E27FC236}">
                <a16:creationId xmlns:a16="http://schemas.microsoft.com/office/drawing/2014/main" id="{56D11550-8BF7-6A1C-BCDF-73DEB114561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020272" y="18501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9" name="Pladsholder til tekst 3">
            <a:extLst>
              <a:ext uri="{FF2B5EF4-FFF2-40B4-BE49-F238E27FC236}">
                <a16:creationId xmlns:a16="http://schemas.microsoft.com/office/drawing/2014/main" id="{17158A51-3540-2BEE-C30F-6B8CDD92F21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20272" y="16887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50" name="Pladsholder til billede 5">
            <a:extLst>
              <a:ext uri="{FF2B5EF4-FFF2-40B4-BE49-F238E27FC236}">
                <a16:creationId xmlns:a16="http://schemas.microsoft.com/office/drawing/2014/main" id="{B7280D40-4DBE-58C9-F982-D5EB8480883F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7020272" y="27210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51" name="Pladsholder til tekst 3">
            <a:extLst>
              <a:ext uri="{FF2B5EF4-FFF2-40B4-BE49-F238E27FC236}">
                <a16:creationId xmlns:a16="http://schemas.microsoft.com/office/drawing/2014/main" id="{C66A282C-E1EF-CD39-FF37-01DC8A0ED52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020272" y="36507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52" name="Pladsholder til tekst 3">
            <a:extLst>
              <a:ext uri="{FF2B5EF4-FFF2-40B4-BE49-F238E27FC236}">
                <a16:creationId xmlns:a16="http://schemas.microsoft.com/office/drawing/2014/main" id="{6B26AE57-DF32-3B12-88AA-D432FA981EFA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020272" y="39436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3" name="Pladsholder til tekst 3">
            <a:extLst>
              <a:ext uri="{FF2B5EF4-FFF2-40B4-BE49-F238E27FC236}">
                <a16:creationId xmlns:a16="http://schemas.microsoft.com/office/drawing/2014/main" id="{70A575D0-4A19-2707-2E57-1C528C7BD75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020272" y="37822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</p:spTree>
    <p:extLst>
      <p:ext uri="{BB962C8B-B14F-4D97-AF65-F5344CB8AC3E}">
        <p14:creationId xmlns:p14="http://schemas.microsoft.com/office/powerpoint/2010/main" val="818557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sli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CCE40-CB87-CF3D-3C78-4E5925E60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044" y="2175706"/>
            <a:ext cx="6119911" cy="792088"/>
          </a:xfrm>
        </p:spPr>
        <p:txBody>
          <a:bodyPr anchor="ctr"/>
          <a:lstStyle>
            <a:lvl1pPr algn="ctr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redigere titeltypografien </a:t>
            </a:r>
            <a:br>
              <a:rPr lang="da-DK" dirty="0"/>
            </a:br>
            <a:r>
              <a:rPr lang="da-DK" dirty="0"/>
              <a:t>i masteren</a:t>
            </a:r>
            <a:endParaRPr lang="en-GB" dirty="0"/>
          </a:p>
        </p:txBody>
      </p:sp>
      <p:sp>
        <p:nvSpPr>
          <p:cNvPr id="3" name="Pladsholder til tekst 6">
            <a:extLst>
              <a:ext uri="{FF2B5EF4-FFF2-40B4-BE49-F238E27FC236}">
                <a16:creationId xmlns:a16="http://schemas.microsoft.com/office/drawing/2014/main" id="{88E82764-40A9-FF34-977C-F956EE92FD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018335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solidFill>
            <a:srgbClr val="111111">
              <a:alpha val="10000"/>
            </a:srgbClr>
          </a:solidFill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A1908E-B102-3A42-9341-8E6A8F89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1419623"/>
            <a:ext cx="5904656" cy="1152128"/>
          </a:xfrm>
        </p:spPr>
        <p:txBody>
          <a:bodyPr anchor="b"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07704" y="2715766"/>
            <a:ext cx="5328592" cy="1152128"/>
          </a:xfrm>
        </p:spPr>
        <p:txBody>
          <a:bodyPr rIns="0" anchor="t"/>
          <a:lstStyle>
            <a:lvl1pPr marL="0" indent="0" algn="ctr">
              <a:buNone/>
              <a:defRPr sz="1100" kern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686354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pt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35BA2296-979E-3FB0-09F8-0AD56B4FF9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822" r="3939" b="5345"/>
          <a:stretch/>
        </p:blipFill>
        <p:spPr>
          <a:xfrm>
            <a:off x="2555776" y="788063"/>
            <a:ext cx="6408837" cy="4355437"/>
          </a:xfrm>
          <a:prstGeom prst="rect">
            <a:avLst/>
          </a:prstGeom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52326" y="931985"/>
            <a:ext cx="4744424" cy="3024319"/>
          </a:xfrm>
          <a:prstGeom prst="roundRect">
            <a:avLst>
              <a:gd name="adj" fmla="val 2571"/>
            </a:avLst>
          </a:pr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A1908E-B102-3A42-9341-8E6A8F89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068092"/>
            <a:ext cx="2088232" cy="1152127"/>
          </a:xfrm>
        </p:spPr>
        <p:txBody>
          <a:bodyPr anchor="t"/>
          <a:lstStyle>
            <a:lvl1pPr algn="l">
              <a:defRPr sz="240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1600" y="1635646"/>
            <a:ext cx="2088232" cy="360437"/>
          </a:xfrm>
        </p:spPr>
        <p:txBody>
          <a:bodyPr rIns="0" anchor="b"/>
          <a:lstStyle>
            <a:lvl1pPr marL="0" indent="0" algn="l">
              <a:buNone/>
              <a:defRPr sz="1000" b="0" i="0" kern="0" cap="all" baseline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25762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CCE40-CB87-CF3D-3C78-4E5925E60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1432426"/>
            <a:ext cx="6119911" cy="792088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Klik for at redigere titeltypografien </a:t>
            </a:r>
            <a:br>
              <a:rPr lang="da-DK" dirty="0"/>
            </a:br>
            <a:r>
              <a:rPr lang="da-DK" dirty="0"/>
              <a:t>i masteren</a:t>
            </a:r>
            <a:endParaRPr lang="en-GB" dirty="0"/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5757799A-0EC8-8FFE-391A-C705EF55A0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2386850"/>
            <a:ext cx="6119911" cy="1133807"/>
          </a:xfrm>
        </p:spPr>
        <p:txBody>
          <a:bodyPr rIns="0" anchor="t"/>
          <a:lstStyle>
            <a:lvl1pPr marL="0" indent="0" algn="l">
              <a:buNone/>
              <a:defRPr sz="1000" kern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tekst 6">
            <a:extLst>
              <a:ext uri="{FF2B5EF4-FFF2-40B4-BE49-F238E27FC236}">
                <a16:creationId xmlns:a16="http://schemas.microsoft.com/office/drawing/2014/main" id="{5E4B189C-EB9E-B29C-4996-6E838DA792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1321200" cy="219600"/>
          </a:xfrm>
          <a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5965AB0-015A-C66F-16C5-72EE8BC8D5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1757" y="431651"/>
            <a:ext cx="931391" cy="428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990C8EEF-CE7A-51CE-1C18-940BF683D7EE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l="6864" r="1466" b="1287"/>
          <a:stretch/>
        </p:blipFill>
        <p:spPr>
          <a:xfrm>
            <a:off x="2411760" y="843558"/>
            <a:ext cx="6732240" cy="4299942"/>
          </a:xfrm>
          <a:prstGeom prst="rect">
            <a:avLst/>
          </a:prstGeom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52326" y="968122"/>
            <a:ext cx="4744424" cy="2988182"/>
          </a:xfrm>
          <a:prstGeom prst="roundRect">
            <a:avLst>
              <a:gd name="adj" fmla="val 2613"/>
            </a:avLst>
          </a:pr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A1908E-B102-3A42-9341-8E6A8F89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068092"/>
            <a:ext cx="2088232" cy="1152127"/>
          </a:xfrm>
        </p:spPr>
        <p:txBody>
          <a:bodyPr anchor="t"/>
          <a:lstStyle>
            <a:lvl1pPr algn="l">
              <a:defRPr sz="240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1600" y="1635646"/>
            <a:ext cx="2088232" cy="360437"/>
          </a:xfrm>
        </p:spPr>
        <p:txBody>
          <a:bodyPr rIns="0" anchor="b"/>
          <a:lstStyle>
            <a:lvl1pPr marL="0" indent="0" algn="l">
              <a:buNone/>
              <a:defRPr lang="da-DK" sz="1000" b="0" i="0" kern="0" cap="all" baseline="0" smtClean="0">
                <a:solidFill>
                  <a:srgbClr val="878787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773483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pho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E5159541-E76D-3FB8-C96E-91B4E9E95D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6216" y="484188"/>
            <a:ext cx="4180683" cy="4659312"/>
          </a:xfrm>
          <a:prstGeom prst="rect">
            <a:avLst/>
          </a:prstGeom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21251" y="541909"/>
            <a:ext cx="1895474" cy="4094608"/>
          </a:xfrm>
          <a:prstGeom prst="roundRect">
            <a:avLst>
              <a:gd name="adj" fmla="val 3616"/>
            </a:avLst>
          </a:pr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A1908E-B102-3A42-9341-8E6A8F89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068092"/>
            <a:ext cx="2088232" cy="1152127"/>
          </a:xfrm>
        </p:spPr>
        <p:txBody>
          <a:bodyPr anchor="t"/>
          <a:lstStyle>
            <a:lvl1pPr algn="l">
              <a:defRPr sz="240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1600" y="1635646"/>
            <a:ext cx="2088232" cy="360437"/>
          </a:xfrm>
        </p:spPr>
        <p:txBody>
          <a:bodyPr rIns="0" anchor="b"/>
          <a:lstStyle>
            <a:lvl1pPr marL="0" indent="0" algn="l">
              <a:buNone/>
              <a:defRPr lang="da-DK" sz="1000" b="0" i="0" kern="0" cap="all" baseline="0" smtClean="0">
                <a:solidFill>
                  <a:srgbClr val="878787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975311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A7503E-2469-3E05-3EA0-4DF2EED4D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1635744"/>
            <a:ext cx="6552728" cy="129604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3" name="Pladsholder til tekst 3">
            <a:extLst>
              <a:ext uri="{FF2B5EF4-FFF2-40B4-BE49-F238E27FC236}">
                <a16:creationId xmlns:a16="http://schemas.microsoft.com/office/drawing/2014/main" id="{F479E89F-175C-C02F-72CE-0AE3ABC839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680" y="2931790"/>
            <a:ext cx="6552728" cy="216024"/>
          </a:xfrm>
        </p:spPr>
        <p:txBody>
          <a:bodyPr rIns="0" anchor="t"/>
          <a:lstStyle>
            <a:lvl1pPr marL="0" indent="0" algn="l">
              <a:buNone/>
              <a:defRPr sz="1100" kern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9305FE54-DDF6-0A14-2408-33976177F0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576" y="1332632"/>
            <a:ext cx="683537" cy="50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95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ttende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5">
            <a:extLst>
              <a:ext uri="{FF2B5EF4-FFF2-40B4-BE49-F238E27FC236}">
                <a16:creationId xmlns:a16="http://schemas.microsoft.com/office/drawing/2014/main" id="{21388F4B-459C-62E7-B17F-7FDB3EC404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5143499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8263" y="1419225"/>
            <a:ext cx="2880121" cy="216421"/>
          </a:xfrm>
        </p:spPr>
        <p:txBody>
          <a:bodyPr/>
          <a:lstStyle>
            <a:lvl1pPr marL="0" indent="0">
              <a:buNone/>
              <a:defRPr sz="1000" b="1" i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tekst 6">
            <a:extLst>
              <a:ext uri="{FF2B5EF4-FFF2-40B4-BE49-F238E27FC236}">
                <a16:creationId xmlns:a16="http://schemas.microsoft.com/office/drawing/2014/main" id="{AA27B9A2-5D4D-7109-EA87-D243A871B7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44FB3C53-B6B9-8DE9-14A0-F134E791ED7E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5148263" y="1635646"/>
            <a:ext cx="1188000" cy="1188000"/>
          </a:xfrm>
          <a:solidFill>
            <a:schemeClr val="bg2"/>
          </a:solidFill>
        </p:spPr>
        <p:txBody>
          <a:bodyPr lIns="144000" tIns="72000" rIns="144000" bIns="72000" anchor="ctr"/>
          <a:lstStyle>
            <a:lvl1pPr marL="0" indent="0" algn="ctr">
              <a:buNone/>
              <a:defRPr sz="800" b="0" i="0">
                <a:latin typeface="Neue Haas Grotesk Text Pro" panose="020B0504020202020204" pitchFamily="34" charset="77"/>
              </a:defRPr>
            </a:lvl1pPr>
            <a:lvl2pPr marL="72000" indent="0" algn="ctr">
              <a:buNone/>
              <a:defRPr sz="700" b="0" i="0">
                <a:latin typeface="Helvetica" pitchFamily="2" charset="0"/>
              </a:defRPr>
            </a:lvl2pPr>
            <a:lvl3pPr marL="252000" indent="0" algn="ctr">
              <a:buNone/>
              <a:defRPr sz="600" b="0" i="0">
                <a:latin typeface="Helvetica" pitchFamily="2" charset="0"/>
              </a:defRPr>
            </a:lvl3pPr>
            <a:lvl4pPr marL="378000" indent="0" algn="ctr">
              <a:buFont typeface="Arial" panose="020B0604020202020204" pitchFamily="34" charset="0"/>
              <a:buNone/>
              <a:defRPr sz="700" b="0" i="0">
                <a:latin typeface="Helvetica" pitchFamily="2" charset="0"/>
              </a:defRPr>
            </a:lvl4pPr>
            <a:lvl5pPr marL="252000" indent="0" algn="ctr">
              <a:buNone/>
              <a:defRPr sz="600" b="0" i="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Pladsholder til tekst 8">
            <a:extLst>
              <a:ext uri="{FF2B5EF4-FFF2-40B4-BE49-F238E27FC236}">
                <a16:creationId xmlns:a16="http://schemas.microsoft.com/office/drawing/2014/main" id="{3D9F1629-6815-2D36-E116-E5D22010D8C2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5148263" y="2975896"/>
            <a:ext cx="1188000" cy="1188000"/>
          </a:xfrm>
          <a:solidFill>
            <a:schemeClr val="bg2"/>
          </a:solidFill>
        </p:spPr>
        <p:txBody>
          <a:bodyPr lIns="144000" tIns="72000" rIns="144000" bIns="72000" anchor="ctr"/>
          <a:lstStyle>
            <a:lvl1pPr marL="0" indent="0" algn="ctr">
              <a:buNone/>
              <a:defRPr sz="800" b="0" i="0">
                <a:latin typeface="Neue Haas Grotesk Text Pro" panose="020B0504020202020204" pitchFamily="34" charset="77"/>
              </a:defRPr>
            </a:lvl1pPr>
            <a:lvl2pPr marL="72000" indent="0" algn="ctr">
              <a:buNone/>
              <a:defRPr sz="700" b="0" i="0">
                <a:latin typeface="Helvetica" pitchFamily="2" charset="0"/>
              </a:defRPr>
            </a:lvl2pPr>
            <a:lvl3pPr marL="252000" indent="0" algn="ctr">
              <a:buNone/>
              <a:defRPr sz="600" b="0" i="0">
                <a:latin typeface="Helvetica" pitchFamily="2" charset="0"/>
              </a:defRPr>
            </a:lvl3pPr>
            <a:lvl4pPr marL="378000" indent="0" algn="ctr">
              <a:buFont typeface="Arial" panose="020B0604020202020204" pitchFamily="34" charset="0"/>
              <a:buNone/>
              <a:defRPr sz="700" b="0" i="0">
                <a:latin typeface="Helvetica" pitchFamily="2" charset="0"/>
              </a:defRPr>
            </a:lvl4pPr>
            <a:lvl5pPr marL="252000" indent="0" algn="ctr">
              <a:buNone/>
              <a:defRPr sz="600" b="0" i="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tekst 8">
            <a:extLst>
              <a:ext uri="{FF2B5EF4-FFF2-40B4-BE49-F238E27FC236}">
                <a16:creationId xmlns:a16="http://schemas.microsoft.com/office/drawing/2014/main" id="{51D22C36-A4AD-B530-07AC-5C2F4E49745E}"/>
              </a:ext>
            </a:extLst>
          </p:cNvPr>
          <p:cNvSpPr>
            <a:spLocks noGrp="1" noChangeAspect="1"/>
          </p:cNvSpPr>
          <p:nvPr>
            <p:ph type="body" sz="quarter" idx="21"/>
          </p:nvPr>
        </p:nvSpPr>
        <p:spPr>
          <a:xfrm>
            <a:off x="6516216" y="1635646"/>
            <a:ext cx="1188000" cy="2528250"/>
          </a:xfrm>
          <a:solidFill>
            <a:schemeClr val="bg2"/>
          </a:solidFill>
        </p:spPr>
        <p:txBody>
          <a:bodyPr lIns="144000" tIns="72000" rIns="144000" bIns="72000" anchor="ctr"/>
          <a:lstStyle>
            <a:lvl1pPr marL="0" indent="0" algn="ctr">
              <a:buNone/>
              <a:defRPr sz="800" b="0" i="0">
                <a:latin typeface="Neue Haas Grotesk Text Pro" panose="020B0504020202020204" pitchFamily="34" charset="77"/>
              </a:defRPr>
            </a:lvl1pPr>
            <a:lvl2pPr marL="72000" indent="0" algn="ctr">
              <a:buNone/>
              <a:defRPr sz="700" b="0" i="0">
                <a:latin typeface="Helvetica" pitchFamily="2" charset="0"/>
              </a:defRPr>
            </a:lvl2pPr>
            <a:lvl3pPr marL="252000" indent="0" algn="ctr">
              <a:buNone/>
              <a:defRPr sz="600" b="0" i="0">
                <a:latin typeface="Helvetica" pitchFamily="2" charset="0"/>
              </a:defRPr>
            </a:lvl3pPr>
            <a:lvl4pPr marL="378000" indent="0" algn="ctr">
              <a:buFont typeface="Arial" panose="020B0604020202020204" pitchFamily="34" charset="0"/>
              <a:buNone/>
              <a:defRPr sz="700" b="0" i="0">
                <a:latin typeface="Helvetica" pitchFamily="2" charset="0"/>
              </a:defRPr>
            </a:lvl4pPr>
            <a:lvl5pPr marL="252000" indent="0" algn="ctr">
              <a:buNone/>
              <a:defRPr sz="600" b="0" i="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0715977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raktisk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4103687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8263" y="1419225"/>
            <a:ext cx="3527425" cy="216421"/>
          </a:xfrm>
        </p:spPr>
        <p:txBody>
          <a:bodyPr/>
          <a:lstStyle>
            <a:lvl1pPr marL="0" indent="0">
              <a:buNone/>
              <a:defRPr sz="900" b="1" i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998"/>
            <a:ext cx="4103687" cy="144190"/>
          </a:xfrm>
        </p:spPr>
        <p:txBody>
          <a:bodyPr lIns="14400" rIns="0"/>
          <a:lstStyle>
            <a:lvl1pPr marL="0" indent="0">
              <a:buFont typeface="Arial" panose="020B0604020202020204" pitchFamily="34" charset="0"/>
              <a:buNone/>
              <a:defRPr sz="900" b="0" i="0" cap="all" baseline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  <a:lvl2pPr marL="72000" indent="0">
              <a:buNone/>
              <a:defRPr sz="1000">
                <a:latin typeface="Helvetica" pitchFamily="2" charset="0"/>
              </a:defRPr>
            </a:lvl2pPr>
            <a:lvl3pPr marL="252000" indent="0">
              <a:buNone/>
              <a:defRPr sz="1000">
                <a:latin typeface="Helvetica" pitchFamily="2" charset="0"/>
              </a:defRPr>
            </a:lvl3pPr>
            <a:lvl4pPr marL="378000" indent="0">
              <a:buFont typeface="Arial" panose="020B0604020202020204" pitchFamily="34" charset="0"/>
              <a:buNone/>
              <a:defRPr sz="1000">
                <a:latin typeface="Helvetica" pitchFamily="2" charset="0"/>
              </a:defRPr>
            </a:lvl4pPr>
            <a:lvl5pPr marL="252000" indent="0">
              <a:buNone/>
              <a:defRPr sz="100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billede 5">
            <a:extLst>
              <a:ext uri="{FF2B5EF4-FFF2-40B4-BE49-F238E27FC236}">
                <a16:creationId xmlns:a16="http://schemas.microsoft.com/office/drawing/2014/main" id="{21388F4B-459C-62E7-B17F-7FDB3EC404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024" y="1419225"/>
            <a:ext cx="4093976" cy="2744671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7" name="Pladsholder til billede 5">
            <a:extLst>
              <a:ext uri="{FF2B5EF4-FFF2-40B4-BE49-F238E27FC236}">
                <a16:creationId xmlns:a16="http://schemas.microsoft.com/office/drawing/2014/main" id="{77EC8576-0A38-6769-42D1-8B5E6AD53A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48263" y="1635646"/>
            <a:ext cx="1188000" cy="11880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0" name="Pladsholder til billede 5">
            <a:extLst>
              <a:ext uri="{FF2B5EF4-FFF2-40B4-BE49-F238E27FC236}">
                <a16:creationId xmlns:a16="http://schemas.microsoft.com/office/drawing/2014/main" id="{5906595F-88BF-36BE-8F21-A36BEB5805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16216" y="1635646"/>
            <a:ext cx="1188000" cy="11880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1" name="Pladsholder til billede 5">
            <a:extLst>
              <a:ext uri="{FF2B5EF4-FFF2-40B4-BE49-F238E27FC236}">
                <a16:creationId xmlns:a16="http://schemas.microsoft.com/office/drawing/2014/main" id="{954D426C-919B-F18D-AB1A-C6AEB7F34A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148263" y="2975896"/>
            <a:ext cx="1188000" cy="11880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2" name="Pladsholder til billede 5">
            <a:extLst>
              <a:ext uri="{FF2B5EF4-FFF2-40B4-BE49-F238E27FC236}">
                <a16:creationId xmlns:a16="http://schemas.microsoft.com/office/drawing/2014/main" id="{53BEA6E0-35DA-9638-DF8F-3D83566A5C1C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516216" y="2975896"/>
            <a:ext cx="1188000" cy="11880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39618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CCE40-CB87-CF3D-3C78-4E5925E60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7724" y="1432426"/>
            <a:ext cx="4133844" cy="851292"/>
          </a:xfrm>
        </p:spPr>
        <p:txBody>
          <a:bodyPr/>
          <a:lstStyle/>
          <a:p>
            <a:r>
              <a:rPr lang="da-DK" dirty="0"/>
              <a:t>Klik for at redigere titeltypografien </a:t>
            </a:r>
            <a:br>
              <a:rPr lang="da-DK" dirty="0"/>
            </a:br>
            <a:r>
              <a:rPr lang="da-DK" dirty="0"/>
              <a:t>i masteren</a:t>
            </a:r>
            <a:endParaRPr lang="en-GB" dirty="0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BA85E7DA-4203-7EC9-6E21-3D96E20746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4211638" cy="5143500"/>
          </a:xfrm>
        </p:spPr>
        <p:txBody>
          <a:bodyPr/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en-GB" dirty="0"/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5757799A-0EC8-8FFE-391A-C705EF55A0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7724" y="2386850"/>
            <a:ext cx="4103688" cy="1133807"/>
          </a:xfrm>
        </p:spPr>
        <p:txBody>
          <a:bodyPr rIns="0" anchor="t"/>
          <a:lstStyle>
            <a:lvl1pPr marL="0" indent="0" algn="l">
              <a:buNone/>
              <a:defRPr sz="1100" kern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tekst 6">
            <a:extLst>
              <a:ext uri="{FF2B5EF4-FFF2-40B4-BE49-F238E27FC236}">
                <a16:creationId xmlns:a16="http://schemas.microsoft.com/office/drawing/2014/main" id="{5E4B189C-EB9E-B29C-4996-6E838DA792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13212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DF2657B-0646-B25C-D39F-5EE3E28233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48588" y="4732213"/>
            <a:ext cx="216025" cy="216025"/>
          </a:xfrm>
          <a:prstGeom prst="rect">
            <a:avLst/>
          </a:prstGeom>
        </p:spPr>
      </p:pic>
      <p:sp>
        <p:nvSpPr>
          <p:cNvPr id="3" name="Pladsholder til tekst 5">
            <a:extLst>
              <a:ext uri="{FF2B5EF4-FFF2-40B4-BE49-F238E27FC236}">
                <a16:creationId xmlns:a16="http://schemas.microsoft.com/office/drawing/2014/main" id="{18343D45-F3C0-F194-BF94-81A130D972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7725" y="1160278"/>
            <a:ext cx="4103687" cy="144190"/>
          </a:xfrm>
        </p:spPr>
        <p:txBody>
          <a:bodyPr lIns="14400" rIns="0"/>
          <a:lstStyle>
            <a:lvl1pPr marL="0" indent="0">
              <a:buFont typeface="Arial" panose="020B0604020202020204" pitchFamily="34" charset="0"/>
              <a:buNone/>
              <a:defRPr sz="1000" b="0" i="0" cap="all" baseline="0">
                <a:solidFill>
                  <a:schemeClr val="accent1"/>
                </a:solidFill>
                <a:latin typeface="Neue Haas Grotesk Text Pro" panose="020B0504020202020204" pitchFamily="34" charset="77"/>
              </a:defRPr>
            </a:lvl1pPr>
            <a:lvl2pPr marL="72000" indent="0">
              <a:buNone/>
              <a:defRPr sz="1000">
                <a:latin typeface="Helvetica" pitchFamily="2" charset="0"/>
              </a:defRPr>
            </a:lvl2pPr>
            <a:lvl3pPr marL="252000" indent="0">
              <a:buNone/>
              <a:defRPr sz="1000">
                <a:latin typeface="Helvetica" pitchFamily="2" charset="0"/>
              </a:defRPr>
            </a:lvl3pPr>
            <a:lvl4pPr marL="378000" indent="0">
              <a:buFont typeface="Arial" panose="020B0604020202020204" pitchFamily="34" charset="0"/>
              <a:buNone/>
              <a:defRPr sz="1000">
                <a:latin typeface="Helvetica" pitchFamily="2" charset="0"/>
              </a:defRPr>
            </a:lvl4pPr>
            <a:lvl5pPr marL="252000" indent="0">
              <a:buNone/>
              <a:defRPr sz="100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637005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419225"/>
            <a:ext cx="8207376" cy="316865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998"/>
            <a:ext cx="4103687" cy="144190"/>
          </a:xfrm>
        </p:spPr>
        <p:txBody>
          <a:bodyPr lIns="14400" rIns="0"/>
          <a:lstStyle>
            <a:lvl1pPr marL="0" indent="0">
              <a:buFont typeface="Arial" panose="020B0604020202020204" pitchFamily="34" charset="0"/>
              <a:buNone/>
              <a:defRPr sz="1000" b="0" i="0" cap="all" baseline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  <a:lvl2pPr marL="72000" indent="0">
              <a:buNone/>
              <a:defRPr sz="1000">
                <a:latin typeface="Helvetica" pitchFamily="2" charset="0"/>
              </a:defRPr>
            </a:lvl2pPr>
            <a:lvl3pPr marL="252000" indent="0">
              <a:buNone/>
              <a:defRPr sz="1000">
                <a:latin typeface="Helvetica" pitchFamily="2" charset="0"/>
              </a:defRPr>
            </a:lvl3pPr>
            <a:lvl4pPr marL="378000" indent="0">
              <a:buFont typeface="Arial" panose="020B0604020202020204" pitchFamily="34" charset="0"/>
              <a:buNone/>
              <a:defRPr sz="1000">
                <a:latin typeface="Helvetica" pitchFamily="2" charset="0"/>
              </a:defRPr>
            </a:lvl4pPr>
            <a:lvl5pPr marL="252000" indent="0">
              <a:buNone/>
              <a:defRPr sz="100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94941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ktisk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4103687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8263" y="1419225"/>
            <a:ext cx="3527425" cy="216421"/>
          </a:xfrm>
        </p:spPr>
        <p:txBody>
          <a:bodyPr/>
          <a:lstStyle>
            <a:lvl1pPr marL="0" indent="0">
              <a:buNone/>
              <a:defRPr sz="1000" b="1" i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998"/>
            <a:ext cx="4103687" cy="144190"/>
          </a:xfrm>
        </p:spPr>
        <p:txBody>
          <a:bodyPr lIns="14400" rIns="0"/>
          <a:lstStyle>
            <a:lvl1pPr marL="0" indent="0">
              <a:buFont typeface="Arial" panose="020B0604020202020204" pitchFamily="34" charset="0"/>
              <a:buNone/>
              <a:defRPr sz="1000" b="0" i="0" cap="all" baseline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  <a:lvl2pPr marL="72000" indent="0">
              <a:buNone/>
              <a:defRPr sz="1000">
                <a:latin typeface="Helvetica" pitchFamily="2" charset="0"/>
              </a:defRPr>
            </a:lvl2pPr>
            <a:lvl3pPr marL="252000" indent="0">
              <a:buNone/>
              <a:defRPr sz="1000">
                <a:latin typeface="Helvetica" pitchFamily="2" charset="0"/>
              </a:defRPr>
            </a:lvl3pPr>
            <a:lvl4pPr marL="378000" indent="0">
              <a:buFont typeface="Arial" panose="020B0604020202020204" pitchFamily="34" charset="0"/>
              <a:buNone/>
              <a:defRPr sz="1000">
                <a:latin typeface="Helvetica" pitchFamily="2" charset="0"/>
              </a:defRPr>
            </a:lvl4pPr>
            <a:lvl5pPr marL="252000" indent="0">
              <a:buNone/>
              <a:defRPr sz="100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billede 5">
            <a:extLst>
              <a:ext uri="{FF2B5EF4-FFF2-40B4-BE49-F238E27FC236}">
                <a16:creationId xmlns:a16="http://schemas.microsoft.com/office/drawing/2014/main" id="{21388F4B-459C-62E7-B17F-7FDB3EC404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024" y="1419225"/>
            <a:ext cx="4093976" cy="2744671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9" name="Pladsholder til tekst 7">
            <a:extLst>
              <a:ext uri="{FF2B5EF4-FFF2-40B4-BE49-F238E27FC236}">
                <a16:creationId xmlns:a16="http://schemas.microsoft.com/office/drawing/2014/main" id="{2812230A-8416-6F63-0D6A-A672DE3A6C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12431" y="1635646"/>
            <a:ext cx="1187999" cy="1188000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000"/>
            </a:lvl1pPr>
            <a:lvl2pPr>
              <a:defRPr sz="600"/>
            </a:lvl2pPr>
            <a:lvl3pPr>
              <a:defRPr sz="500"/>
            </a:lvl3pPr>
            <a:lvl4pPr marL="423450" indent="-171450">
              <a:buFont typeface="Arial" panose="020B0604020202020204" pitchFamily="34" charset="0"/>
              <a:buChar char="•"/>
              <a:defRPr sz="500"/>
            </a:lvl4pPr>
            <a:lvl5pPr>
              <a:defRPr sz="5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Pladsholder til tekst 7">
            <a:extLst>
              <a:ext uri="{FF2B5EF4-FFF2-40B4-BE49-F238E27FC236}">
                <a16:creationId xmlns:a16="http://schemas.microsoft.com/office/drawing/2014/main" id="{8D0AA46E-356E-B065-2562-59E9BE8AFF0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54978" y="2975896"/>
            <a:ext cx="1187999" cy="1188000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000"/>
            </a:lvl1pPr>
            <a:lvl2pPr>
              <a:defRPr sz="600"/>
            </a:lvl2pPr>
            <a:lvl3pPr>
              <a:defRPr sz="500"/>
            </a:lvl3pPr>
            <a:lvl4pPr marL="423450" indent="-171450">
              <a:buFont typeface="Arial" panose="020B0604020202020204" pitchFamily="34" charset="0"/>
              <a:buChar char="•"/>
              <a:defRPr sz="500"/>
            </a:lvl4pPr>
            <a:lvl5pPr>
              <a:defRPr sz="5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tekst 7">
            <a:extLst>
              <a:ext uri="{FF2B5EF4-FFF2-40B4-BE49-F238E27FC236}">
                <a16:creationId xmlns:a16="http://schemas.microsoft.com/office/drawing/2014/main" id="{DFAF8689-D3F3-14AB-A7A6-9A7F28D6CE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12431" y="2975896"/>
            <a:ext cx="1187999" cy="1188000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000"/>
            </a:lvl1pPr>
            <a:lvl2pPr>
              <a:defRPr sz="600"/>
            </a:lvl2pPr>
            <a:lvl3pPr>
              <a:defRPr sz="500"/>
            </a:lvl3pPr>
            <a:lvl4pPr marL="423450" indent="-171450">
              <a:buFont typeface="Arial" panose="020B0604020202020204" pitchFamily="34" charset="0"/>
              <a:buChar char="•"/>
              <a:defRPr sz="500"/>
            </a:lvl4pPr>
            <a:lvl5pPr>
              <a:defRPr sz="5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tekst 7">
            <a:extLst>
              <a:ext uri="{FF2B5EF4-FFF2-40B4-BE49-F238E27FC236}">
                <a16:creationId xmlns:a16="http://schemas.microsoft.com/office/drawing/2014/main" id="{C60F3F8A-9CDD-0BE8-7F8E-2ED8BA8AE7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54977" y="1635646"/>
            <a:ext cx="1187999" cy="1188000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000"/>
            </a:lvl1pPr>
            <a:lvl2pPr>
              <a:defRPr sz="600"/>
            </a:lvl2pPr>
            <a:lvl3pPr>
              <a:defRPr sz="500"/>
            </a:lvl3pPr>
            <a:lvl4pPr marL="423450" indent="-171450">
              <a:buFont typeface="Arial" panose="020B0604020202020204" pitchFamily="34" charset="0"/>
              <a:buChar char="•"/>
              <a:defRPr sz="500"/>
            </a:lvl4pPr>
            <a:lvl5pPr>
              <a:defRPr sz="5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94490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3537335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1419225"/>
            <a:ext cx="4103688" cy="2736702"/>
          </a:xfrm>
        </p:spPr>
        <p:txBody>
          <a:bodyPr anchor="ctr"/>
          <a:lstStyle>
            <a:lvl1pPr marL="180000" indent="-1800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 sz="1200" b="1" i="0">
                <a:latin typeface="Neue Haas Grotesk Text Pro" panose="020B0504020202020204" pitchFamily="34" charset="77"/>
              </a:defRPr>
            </a:lvl1pPr>
            <a:lvl2pPr marL="351450" indent="-17145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Normal systemskrift"/>
              <a:buChar char="–"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024" y="1419225"/>
            <a:ext cx="3527624" cy="2736701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0513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tekst + billede (højr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3959671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419225"/>
            <a:ext cx="3671639" cy="3168650"/>
          </a:xfrm>
        </p:spPr>
        <p:txBody>
          <a:bodyPr/>
          <a:lstStyle>
            <a:lvl1pPr marL="0" indent="0">
              <a:buNone/>
              <a:defRPr sz="1100"/>
            </a:lvl1pPr>
            <a:lvl2pPr marL="72000" indent="0">
              <a:buNone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726"/>
            <a:ext cx="4103687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5143500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01454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tekst +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3959671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419225"/>
            <a:ext cx="3671639" cy="3168650"/>
          </a:xfrm>
        </p:spPr>
        <p:txBody>
          <a:bodyPr/>
          <a:lstStyle>
            <a:lvl1pPr marL="0" indent="0">
              <a:buNone/>
              <a:defRPr sz="1100"/>
            </a:lvl1pPr>
            <a:lvl2pPr marL="72000" indent="0">
              <a:buNone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726"/>
            <a:ext cx="4103687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0" y="555625"/>
            <a:ext cx="4103688" cy="4032250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4001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+ tekst + billede (venstr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5143500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262" y="555625"/>
            <a:ext cx="3527427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8263" y="1419225"/>
            <a:ext cx="3527426" cy="3168650"/>
          </a:xfrm>
        </p:spPr>
        <p:txBody>
          <a:bodyPr/>
          <a:lstStyle>
            <a:lvl1pPr marL="0" indent="0">
              <a:buNone/>
              <a:defRPr sz="1100"/>
            </a:lvl1pPr>
            <a:lvl2pPr marL="72000" indent="0">
              <a:buNone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48277" y="339726"/>
            <a:ext cx="3528179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6">
            <a:extLst>
              <a:ext uri="{FF2B5EF4-FFF2-40B4-BE49-F238E27FC236}">
                <a16:creationId xmlns:a16="http://schemas.microsoft.com/office/drawing/2014/main" id="{29B2FAC6-BF26-045F-8DCE-F4BFC08512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F27B77A-47CB-1461-047F-56640092E97C}"/>
              </a:ext>
            </a:extLst>
          </p:cNvPr>
          <p:cNvSpPr txBox="1"/>
          <p:nvPr userDrawn="1"/>
        </p:nvSpPr>
        <p:spPr>
          <a:xfrm>
            <a:off x="-383241" y="3610535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GB" sz="900" dirty="0">
              <a:latin typeface="Source Sans Pro Light" panose="020B0403030403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525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8313" y="555625"/>
            <a:ext cx="8207375" cy="64797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a-DK" noProof="0" dirty="0" err="1"/>
              <a:t>Lorem</a:t>
            </a:r>
            <a:r>
              <a:rPr lang="da-DK" noProof="0" dirty="0"/>
              <a:t> </a:t>
            </a:r>
            <a:r>
              <a:rPr lang="da-DK" noProof="0" dirty="0" err="1"/>
              <a:t>ipsum</a:t>
            </a:r>
            <a:r>
              <a:rPr lang="da-DK" noProof="0" dirty="0"/>
              <a:t> </a:t>
            </a:r>
            <a:r>
              <a:rPr lang="da-DK" noProof="0" dirty="0" err="1"/>
              <a:t>dolor</a:t>
            </a:r>
            <a:br>
              <a:rPr lang="da-DK" noProof="0" dirty="0"/>
            </a:br>
            <a:r>
              <a:rPr lang="da-DK" noProof="0" dirty="0" err="1"/>
              <a:t>lorem</a:t>
            </a:r>
            <a:endParaRPr lang="da-DK" noProof="0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BDB83AA-26AC-624A-BEA8-DE70D09AD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1419225"/>
            <a:ext cx="8207375" cy="3168650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 </a:t>
            </a:r>
          </a:p>
          <a:p>
            <a:pPr lvl="3"/>
            <a:r>
              <a:rPr lang="da-DK" noProof="0" dirty="0"/>
              <a:t>Fjerde niveau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1B46BE0-2749-43F6-F1C5-7A80EC23DDD4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87181" y="4728661"/>
            <a:ext cx="219577" cy="21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6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18" r:id="rId2"/>
    <p:sldLayoutId id="2147483817" r:id="rId3"/>
    <p:sldLayoutId id="2147483825" r:id="rId4"/>
    <p:sldLayoutId id="2147483816" r:id="rId5"/>
    <p:sldLayoutId id="2147483824" r:id="rId6"/>
    <p:sldLayoutId id="2147483820" r:id="rId7"/>
    <p:sldLayoutId id="2147483829" r:id="rId8"/>
    <p:sldLayoutId id="2147483828" r:id="rId9"/>
    <p:sldLayoutId id="2147483841" r:id="rId10"/>
    <p:sldLayoutId id="2147483832" r:id="rId11"/>
    <p:sldLayoutId id="2147483833" r:id="rId12"/>
    <p:sldLayoutId id="2147483837" r:id="rId13"/>
    <p:sldLayoutId id="2147483838" r:id="rId14"/>
    <p:sldLayoutId id="2147483839" r:id="rId15"/>
    <p:sldLayoutId id="2147483840" r:id="rId16"/>
    <p:sldLayoutId id="2147483830" r:id="rId17"/>
    <p:sldLayoutId id="2147483819" r:id="rId18"/>
    <p:sldLayoutId id="2147483834" r:id="rId19"/>
    <p:sldLayoutId id="2147483835" r:id="rId20"/>
    <p:sldLayoutId id="2147483836" r:id="rId21"/>
    <p:sldLayoutId id="2147483822" r:id="rId22"/>
    <p:sldLayoutId id="2147483831" r:id="rId23"/>
    <p:sldLayoutId id="2147483843" r:id="rId24"/>
  </p:sldLayoutIdLst>
  <p:hf hdr="0" ftr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lang="da-DK" sz="2400" b="1" i="0" kern="0" spc="0" baseline="0" noProof="0" dirty="0">
          <a:solidFill>
            <a:schemeClr val="tx1"/>
          </a:solidFill>
          <a:latin typeface="Neue Haas Grotesk Text Pro" panose="020B0504020202020204" pitchFamily="34" charset="77"/>
          <a:ea typeface="+mj-ea"/>
          <a:cs typeface="Arial"/>
        </a:defRPr>
      </a:lvl1pPr>
    </p:titleStyle>
    <p:bodyStyle>
      <a:lvl1pPr marL="252000" indent="-252000" algn="l" defTabSz="457200" rtl="0" eaLnBrk="1" latinLnBrk="0" hangingPunct="1">
        <a:spcBef>
          <a:spcPts val="300"/>
        </a:spcBef>
        <a:spcAft>
          <a:spcPts val="600"/>
        </a:spcAft>
        <a:buClr>
          <a:srgbClr val="EB052F"/>
        </a:buClr>
        <a:buFont typeface="Wingdings" pitchFamily="2" charset="2"/>
        <a:buChar char="§"/>
        <a:defRPr lang="da-DK" sz="1400" b="0" i="0" kern="0" baseline="0" dirty="0">
          <a:solidFill>
            <a:schemeClr val="tx1"/>
          </a:solidFill>
          <a:latin typeface="Neue Haas Grotesk Text Pro" panose="020B0504020202020204" pitchFamily="34" charset="77"/>
          <a:ea typeface="+mn-ea"/>
          <a:cs typeface="Arial"/>
        </a:defRPr>
      </a:lvl1pPr>
      <a:lvl2pPr marL="252000" indent="-180000" algn="l" defTabSz="457200" rtl="0" eaLnBrk="1" latinLnBrk="0" hangingPunct="1">
        <a:spcBef>
          <a:spcPts val="300"/>
        </a:spcBef>
        <a:spcAft>
          <a:spcPts val="300"/>
        </a:spcAft>
        <a:buClr>
          <a:srgbClr val="EB052F"/>
        </a:buClr>
        <a:buFont typeface="Wingdings" pitchFamily="2" charset="2"/>
        <a:buChar char="§"/>
        <a:defRPr lang="da-DK" sz="1100" b="0" i="0" kern="0" dirty="0" smtClean="0">
          <a:solidFill>
            <a:schemeClr val="tx1"/>
          </a:solidFill>
          <a:latin typeface="Neue Haas Grotesk Text Pro" panose="020B0504020202020204" pitchFamily="34" charset="77"/>
          <a:ea typeface="+mn-ea"/>
          <a:cs typeface="Arial"/>
        </a:defRPr>
      </a:lvl2pPr>
      <a:lvl3pPr marL="432000" marR="0" indent="-18000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EB052F"/>
        </a:buClr>
        <a:buSzTx/>
        <a:buFont typeface="Wingdings" pitchFamily="2" charset="2"/>
        <a:buChar char="§"/>
        <a:tabLst/>
        <a:defRPr lang="da-DK" sz="1000" b="0" i="0" kern="0" dirty="0">
          <a:solidFill>
            <a:schemeClr val="tx1"/>
          </a:solidFill>
          <a:latin typeface="Neue Haas Grotesk Text Pro" panose="020B0504020202020204" pitchFamily="34" charset="77"/>
          <a:ea typeface="+mn-ea"/>
          <a:cs typeface="+mn-cs"/>
        </a:defRPr>
      </a:lvl3pPr>
      <a:lvl4pPr marL="252000" indent="0" algn="l" defTabSz="457200" rtl="0" eaLnBrk="1" latinLnBrk="0" hangingPunct="1">
        <a:spcBef>
          <a:spcPts val="0"/>
        </a:spcBef>
        <a:buFont typeface="CambriaMath"/>
        <a:buNone/>
        <a:defRPr sz="1000" b="0" i="0" kern="0">
          <a:solidFill>
            <a:schemeClr val="tx1"/>
          </a:solidFill>
          <a:latin typeface="Neue Haas Grotesk Text Pro" panose="020B0504020202020204" pitchFamily="34" charset="77"/>
          <a:ea typeface="+mn-ea"/>
          <a:cs typeface="+mn-cs"/>
        </a:defRPr>
      </a:lvl4pPr>
      <a:lvl5pPr marL="378000" indent="-126000" algn="l" defTabSz="457200" rtl="0" eaLnBrk="1" latinLnBrk="0" hangingPunct="1">
        <a:spcBef>
          <a:spcPts val="0"/>
        </a:spcBef>
        <a:buFont typeface="CambriaMath"/>
        <a:buChar char="⎯"/>
        <a:defRPr sz="900" b="0" i="0" kern="1200">
          <a:solidFill>
            <a:schemeClr val="tx1"/>
          </a:solidFill>
          <a:latin typeface="Source Sans Pro Light" panose="020B0403030403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5" userDrawn="1">
          <p15:clr>
            <a:srgbClr val="F26B43"/>
          </p15:clr>
        </p15:guide>
        <p15:guide id="2" orient="horz" pos="2890" userDrawn="1">
          <p15:clr>
            <a:srgbClr val="F26B43"/>
          </p15:clr>
        </p15:guide>
        <p15:guide id="3" orient="horz" pos="169" userDrawn="1">
          <p15:clr>
            <a:srgbClr val="F26B43"/>
          </p15:clr>
        </p15:guide>
        <p15:guide id="4" pos="5465" userDrawn="1">
          <p15:clr>
            <a:srgbClr val="F26B43"/>
          </p15:clr>
        </p15:guide>
        <p15:guide id="7" pos="2880">
          <p15:clr>
            <a:srgbClr val="F26B43"/>
          </p15:clr>
        </p15:guide>
        <p15:guide id="8" orient="horz" pos="894" userDrawn="1">
          <p15:clr>
            <a:srgbClr val="F26B43"/>
          </p15:clr>
        </p15:guide>
        <p15:guide id="9" orient="horz" pos="1620">
          <p15:clr>
            <a:srgbClr val="F26B43"/>
          </p15:clr>
        </p15:guide>
        <p15:guide id="10" orient="horz" pos="3117">
          <p15:clr>
            <a:srgbClr val="F26B43"/>
          </p15:clr>
        </p15:guide>
        <p15:guide id="11" orient="horz" pos="350" userDrawn="1">
          <p15:clr>
            <a:srgbClr val="F26B43"/>
          </p15:clr>
        </p15:guide>
        <p15:guide id="12" pos="113" userDrawn="1">
          <p15:clr>
            <a:srgbClr val="F26B43"/>
          </p15:clr>
        </p15:guide>
        <p15:guide id="13" pos="5647" userDrawn="1">
          <p15:clr>
            <a:srgbClr val="F26B43"/>
          </p15:clr>
        </p15:guide>
        <p15:guide id="14" orient="horz" pos="123" userDrawn="1">
          <p15:clr>
            <a:srgbClr val="F26B43"/>
          </p15:clr>
        </p15:guide>
        <p15:guide id="15" orient="horz" pos="214" userDrawn="1">
          <p15:clr>
            <a:srgbClr val="F26B43"/>
          </p15:clr>
        </p15:guide>
        <p15:guide id="16" orient="horz" pos="305" userDrawn="1">
          <p15:clr>
            <a:srgbClr val="F26B43"/>
          </p15:clr>
        </p15:guide>
        <p15:guide id="17" pos="32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da/photo/1410366" TargetMode="Externa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hyperlink" Target="https://eur02.safelinks.protection.outlook.com/?url=https%3A%2F%2Fdok.kombit.dk%2Farbejdsmarked-og-beskaeftigelse%2Fkommunernes-pensionssystem-kp%23Vejledning&amp;data=05%7C02%7CAWS%40kombit.dk%7C593682dcb578412e3bd608dc287b6974%7Ccc038af50e6843e5bb17957ad6f45f8e%7C0%7C0%7C638429757773763045%7CUnknown%7CTWFpbGZsb3d8eyJWIjoiMC4wLjAwMDAiLCJQIjoiV2luMzIiLCJBTiI6Ik1haWwiLCJXVCI6Mn0%3D%7C0%7C%7C%7C&amp;sdata=xj6xJ9ORn9%2BE6SSUHG%2FPXi56YeTd17CDjsdezLaNt4o%3D&amp;reserved=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k.kombit.dk/arbejdsmarked-og-beskaeftigelse/kommunernes-pensionssystem-kp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9DC094-9EC7-AB31-40B4-521C89129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Emnespørgetime</a:t>
            </a:r>
            <a:br>
              <a:rPr lang="da-DK" dirty="0"/>
            </a:br>
            <a:r>
              <a:rPr lang="da-DK" dirty="0">
                <a:solidFill>
                  <a:schemeClr val="tx2"/>
                </a:solidFill>
              </a:rPr>
              <a:t>Kom godt i gang med </a:t>
            </a:r>
            <a:r>
              <a:rPr lang="da-DK" dirty="0" err="1">
                <a:solidFill>
                  <a:schemeClr val="tx2"/>
                </a:solidFill>
              </a:rPr>
              <a:t>eFaktura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81E718A-ED85-D483-1339-A7A6742092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C07EA8A-A488-4CCD-6F3B-A4473E0659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61AC2B2-41A9-9FEB-E018-AAF0CBE53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1757" y="431651"/>
            <a:ext cx="931391" cy="428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11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D455C7-D3AD-CCAA-EDE3-545C1B62F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Brugervejledninger</a:t>
            </a:r>
            <a:br>
              <a:rPr lang="da-DK" dirty="0"/>
            </a:br>
            <a:r>
              <a:rPr lang="da-DK" dirty="0">
                <a:solidFill>
                  <a:schemeClr val="tx2"/>
                </a:solidFill>
              </a:rPr>
              <a:t>Systemadministrator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4AF3877-CF6E-C82C-CE18-B35A9010BC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D1F7F40-9FDC-77F9-6E1B-2C55ADAEAC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Emnespørgetime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3FF1571-050E-E90E-2EC1-62C14A08B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04" y="1301500"/>
            <a:ext cx="3686215" cy="18233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" name="Gruppe 7">
            <a:extLst>
              <a:ext uri="{FF2B5EF4-FFF2-40B4-BE49-F238E27FC236}">
                <a16:creationId xmlns:a16="http://schemas.microsoft.com/office/drawing/2014/main" id="{8129DFAF-9DFE-EBB9-F605-D7FB3533CA08}"/>
              </a:ext>
            </a:extLst>
          </p:cNvPr>
          <p:cNvGrpSpPr/>
          <p:nvPr/>
        </p:nvGrpSpPr>
        <p:grpSpPr>
          <a:xfrm>
            <a:off x="354557" y="2855340"/>
            <a:ext cx="4193730" cy="375557"/>
            <a:chOff x="354557" y="2855340"/>
            <a:chExt cx="4037829" cy="375557"/>
          </a:xfrm>
        </p:grpSpPr>
        <p:sp>
          <p:nvSpPr>
            <p:cNvPr id="16" name="Rektangel: afrundede hjørner 15">
              <a:extLst>
                <a:ext uri="{FF2B5EF4-FFF2-40B4-BE49-F238E27FC236}">
                  <a16:creationId xmlns:a16="http://schemas.microsoft.com/office/drawing/2014/main" id="{E42B04CB-75FF-A4EC-E8E0-BE26CA056F75}"/>
                </a:ext>
              </a:extLst>
            </p:cNvPr>
            <p:cNvSpPr/>
            <p:nvPr/>
          </p:nvSpPr>
          <p:spPr>
            <a:xfrm>
              <a:off x="354557" y="2855340"/>
              <a:ext cx="2181620" cy="375557"/>
            </a:xfrm>
            <a:prstGeom prst="roundRect">
              <a:avLst/>
            </a:prstGeom>
            <a:noFill/>
            <a:ln w="38100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300"/>
                </a:spcAft>
              </a:pPr>
              <a:endParaRPr lang="da-DK" sz="1000" dirty="0">
                <a:solidFill>
                  <a:schemeClr val="tx1"/>
                </a:solidFill>
                <a:latin typeface="Neue Haas Grotesk Text Pro" panose="020B0504020202020204" pitchFamily="34" charset="77"/>
                <a:cs typeface="Arial"/>
              </a:endParaRPr>
            </a:p>
          </p:txBody>
        </p:sp>
        <p:cxnSp>
          <p:nvCxnSpPr>
            <p:cNvPr id="5" name="Lige pilforbindelse 4">
              <a:extLst>
                <a:ext uri="{FF2B5EF4-FFF2-40B4-BE49-F238E27FC236}">
                  <a16:creationId xmlns:a16="http://schemas.microsoft.com/office/drawing/2014/main" id="{5133C679-940C-FADE-DAFA-C1FD5C6D9CA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36177" y="3045278"/>
              <a:ext cx="1856209" cy="0"/>
            </a:xfrm>
            <a:prstGeom prst="straightConnector1">
              <a:avLst/>
            </a:prstGeom>
            <a:noFill/>
            <a:ln w="38100" algn="ctr">
              <a:solidFill>
                <a:schemeClr val="accent3"/>
              </a:solidFill>
              <a:prstDash val="solid"/>
              <a:round/>
              <a:headEnd type="none" w="med" len="med"/>
              <a:tailEnd type="triangle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0" name="Billede 9">
            <a:extLst>
              <a:ext uri="{FF2B5EF4-FFF2-40B4-BE49-F238E27FC236}">
                <a16:creationId xmlns:a16="http://schemas.microsoft.com/office/drawing/2014/main" id="{E48B3314-3041-56ED-A9A6-56A41E8F9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714" y="2171118"/>
            <a:ext cx="3482069" cy="16648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525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39B0C5-2D32-BF8C-0715-64BB01316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Forvaltningshåndbog</a:t>
            </a:r>
            <a:br>
              <a:rPr lang="da-DK" dirty="0"/>
            </a:br>
            <a:r>
              <a:rPr lang="da-DK" dirty="0">
                <a:solidFill>
                  <a:schemeClr val="tx2"/>
                </a:solidFill>
              </a:rPr>
              <a:t>I tager nye dele af KP i brug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5ACD9E0-B117-643E-D33D-A259DC5632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6C9DEA2-CE6D-9A9F-3879-34FC31FE78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Emnespørgetime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F60B643A-7E49-1485-2FB2-063B48A70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61" y="1396624"/>
            <a:ext cx="2745782" cy="11751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5" name="Lige pilforbindelse 4">
            <a:extLst>
              <a:ext uri="{FF2B5EF4-FFF2-40B4-BE49-F238E27FC236}">
                <a16:creationId xmlns:a16="http://schemas.microsoft.com/office/drawing/2014/main" id="{7859401E-A2B0-B43A-3946-7D4233CBB818}"/>
              </a:ext>
            </a:extLst>
          </p:cNvPr>
          <p:cNvCxnSpPr>
            <a:cxnSpLocks/>
          </p:cNvCxnSpPr>
          <p:nvPr/>
        </p:nvCxnSpPr>
        <p:spPr bwMode="auto">
          <a:xfrm>
            <a:off x="2677886" y="2334985"/>
            <a:ext cx="2542186" cy="392221"/>
          </a:xfrm>
          <a:prstGeom prst="bentConnector3">
            <a:avLst>
              <a:gd name="adj1" fmla="val 100032"/>
            </a:avLst>
          </a:prstGeom>
          <a:noFill/>
          <a:ln w="38100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7" name="Billede 6">
            <a:extLst>
              <a:ext uri="{FF2B5EF4-FFF2-40B4-BE49-F238E27FC236}">
                <a16:creationId xmlns:a16="http://schemas.microsoft.com/office/drawing/2014/main" id="{1312B48D-41E3-4DFE-4F9D-221A4F984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2727206"/>
            <a:ext cx="6230219" cy="17052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899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7D247-B38C-13F1-EA77-54365AE8B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2F2EBB-1970-AD8C-0906-24015103A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Temavejledning</a:t>
            </a:r>
            <a:br>
              <a:rPr lang="da-DK" dirty="0"/>
            </a:br>
            <a:r>
              <a:rPr lang="da-DK" dirty="0">
                <a:solidFill>
                  <a:schemeClr val="tx2"/>
                </a:solidFill>
              </a:rPr>
              <a:t>KLIK-opgaver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1ABF067-FC19-B682-203F-2849B5BE25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419225"/>
            <a:ext cx="6047903" cy="3168650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7D34E04-855E-1917-1DAC-8955EDA7F3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Emnespørgetime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F1FC7D2-D23B-E2BC-3DD0-51A15BF87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489" y="1444759"/>
            <a:ext cx="3010337" cy="2685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8489D400-69E6-32FC-0A26-05C7A3416F31}"/>
              </a:ext>
            </a:extLst>
          </p:cNvPr>
          <p:cNvCxnSpPr>
            <a:cxnSpLocks/>
          </p:cNvCxnSpPr>
          <p:nvPr/>
        </p:nvCxnSpPr>
        <p:spPr bwMode="auto">
          <a:xfrm>
            <a:off x="3419872" y="3219822"/>
            <a:ext cx="2232248" cy="0"/>
          </a:xfrm>
          <a:prstGeom prst="straightConnector1">
            <a:avLst/>
          </a:prstGeom>
          <a:noFill/>
          <a:ln w="38100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9" name="Billede 8">
            <a:extLst>
              <a:ext uri="{FF2B5EF4-FFF2-40B4-BE49-F238E27FC236}">
                <a16:creationId xmlns:a16="http://schemas.microsoft.com/office/drawing/2014/main" id="{DC275D58-AB46-95BC-6F04-12AC8E7F5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085" y="204928"/>
            <a:ext cx="2545880" cy="47336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032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D28A6-DF11-8494-E297-CAC7E3F8A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872314-74D9-6F5D-C9A1-2AF86A32C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KP Temavejledning – Behandl </a:t>
            </a:r>
            <a:r>
              <a:rPr lang="da-DK" dirty="0" err="1"/>
              <a:t>eFaktura</a:t>
            </a:r>
            <a:r>
              <a:rPr lang="da-DK" dirty="0"/>
              <a:t> i KP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7920E72-DA70-9D17-23CE-8F60BE3476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559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480D8-2F7D-B389-FE28-D6F57C778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D46A83-0DFF-81CC-422F-9CA4FBAE2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Temavejledning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A3746D3-9529-71AB-67A7-147A3DC761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419225"/>
            <a:ext cx="6047903" cy="3168650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F4EBDC6-EC22-AD21-77DE-0DFEDE5783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Emnespørgetime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3FC6903-78E4-A115-425B-D17FB731D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239" y="1072297"/>
            <a:ext cx="5473521" cy="35510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119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09D31-A9A1-51E8-09D9-AA8FE9216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9E452417-BC15-C485-4390-B17C49DBE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275035"/>
            <a:ext cx="6876629" cy="240881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058C3231-678B-CE11-F352-6F63E0EB8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126" y="1017559"/>
            <a:ext cx="6990580" cy="37144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F96C9F9-75BF-2097-C558-D67E5D399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Temavejledning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D9275D8-802A-8C1D-72A5-EDC16C70A6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419225"/>
            <a:ext cx="6047903" cy="3168650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5018A87-C7ED-AAA8-B7EC-DF70E3315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Emnespørgetime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EBD30D80-0C6B-2FED-7599-07BBC36FA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126" y="1005071"/>
            <a:ext cx="6957000" cy="34535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977814CA-5067-BF47-B79A-B4A4DAD269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747" y="1241441"/>
            <a:ext cx="7189440" cy="31492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C31AA712-954E-7ADE-EA4A-17D7629474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477" y="2188292"/>
            <a:ext cx="8191045" cy="125556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834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82C7F-954C-BEE5-38E4-0210309BD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EE3213-18ED-E973-7070-0EDF34765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Slut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18AFD83-7719-64AD-31F1-6FFB7E8A59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C76D926-1461-A031-8A1A-66F08129F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7645" y="2663440"/>
            <a:ext cx="608707" cy="60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00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FEAFC-4E52-B6E7-BCCC-5E3095931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178F89-B245-E31D-7756-1287EE762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Eksempler på områder I kan have spørgsmål til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EC3A922-771C-5B49-DB1D-207BA7E703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43450" lvl="1" indent="-171450">
              <a:buFont typeface="Arial" panose="020B0604020202020204" pitchFamily="34" charset="0"/>
              <a:buChar char="•"/>
            </a:pPr>
            <a:r>
              <a:rPr lang="da-DK" sz="1050" dirty="0"/>
              <a:t>Anvendelse af </a:t>
            </a:r>
            <a:r>
              <a:rPr lang="da-DK" sz="1050" dirty="0" err="1"/>
              <a:t>eFaktura</a:t>
            </a:r>
            <a:r>
              <a:rPr lang="da-DK" sz="1050" dirty="0"/>
              <a:t> i KP</a:t>
            </a:r>
          </a:p>
          <a:p>
            <a:pPr marL="243450" lvl="1" indent="-171450">
              <a:buFont typeface="Arial" panose="020B0604020202020204" pitchFamily="34" charset="0"/>
              <a:buChar char="•"/>
            </a:pPr>
            <a:r>
              <a:rPr lang="da-DK" sz="1050" dirty="0"/>
              <a:t>Opsætning af </a:t>
            </a:r>
            <a:r>
              <a:rPr lang="da-DK" sz="1050" dirty="0" err="1"/>
              <a:t>eFaktura</a:t>
            </a:r>
            <a:r>
              <a:rPr lang="da-DK" sz="1050" dirty="0"/>
              <a:t> i KP</a:t>
            </a:r>
          </a:p>
          <a:p>
            <a:pPr marL="243450" lvl="1" indent="-171450">
              <a:buFont typeface="Arial" panose="020B0604020202020204" pitchFamily="34" charset="0"/>
              <a:buChar char="•"/>
            </a:pPr>
            <a:r>
              <a:rPr lang="da-DK" sz="1050" dirty="0"/>
              <a:t>Automatisk behandling af </a:t>
            </a:r>
            <a:r>
              <a:rPr lang="da-DK" sz="1050" dirty="0" err="1"/>
              <a:t>eFaktura</a:t>
            </a:r>
            <a:r>
              <a:rPr lang="da-DK" sz="1050" dirty="0"/>
              <a:t> i KP</a:t>
            </a:r>
          </a:p>
          <a:p>
            <a:pPr marL="243450" lvl="1" indent="-171450">
              <a:buFont typeface="Arial" panose="020B0604020202020204" pitchFamily="34" charset="0"/>
              <a:buChar char="•"/>
            </a:pPr>
            <a:r>
              <a:rPr lang="da-DK" sz="1050" dirty="0"/>
              <a:t>Understøttende materialer, </a:t>
            </a:r>
            <a:r>
              <a:rPr lang="da-DK" sz="1050" dirty="0" err="1"/>
              <a:t>KOMBITs</a:t>
            </a:r>
            <a:r>
              <a:rPr lang="da-DK" sz="1050" dirty="0"/>
              <a:t> dokumentbibliotek og driftssiden</a:t>
            </a:r>
          </a:p>
          <a:p>
            <a:pPr marL="243450" lvl="1" indent="-171450">
              <a:buFont typeface="Arial" panose="020B0604020202020204" pitchFamily="34" charset="0"/>
              <a:buChar char="•"/>
            </a:pPr>
            <a:r>
              <a:rPr lang="da-DK" sz="1050" dirty="0"/>
              <a:t>Efterspørge hjælp eller dialog med andre kommuner, som anvender samme økonomisystem som jer</a:t>
            </a:r>
          </a:p>
          <a:p>
            <a:pPr marL="243450" lvl="1" indent="-171450">
              <a:buFont typeface="Arial" panose="020B0604020202020204" pitchFamily="34" charset="0"/>
              <a:buChar char="•"/>
            </a:pPr>
            <a:r>
              <a:rPr lang="da-DK" sz="1050" dirty="0"/>
              <a:t>Efterspørge erfaringer med </a:t>
            </a:r>
            <a:r>
              <a:rPr lang="da-DK" sz="1050" dirty="0" err="1"/>
              <a:t>eFaktura</a:t>
            </a:r>
            <a:r>
              <a:rPr lang="da-DK" sz="1050" dirty="0"/>
              <a:t> fra andre kommuner</a:t>
            </a:r>
          </a:p>
          <a:p>
            <a:pPr marL="243450" lvl="1" indent="-171450">
              <a:buFont typeface="Arial" panose="020B0604020202020204" pitchFamily="34" charset="0"/>
              <a:buChar char="•"/>
            </a:pPr>
            <a:r>
              <a:rPr lang="da-DK" sz="1050" dirty="0"/>
              <a:t>Efterspørge inspiration ift. behandling af </a:t>
            </a:r>
            <a:r>
              <a:rPr lang="da-DK" sz="1050" dirty="0" err="1"/>
              <a:t>eFaktura</a:t>
            </a:r>
            <a:r>
              <a:rPr lang="da-DK" sz="1050" dirty="0"/>
              <a:t> i KP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56FF59D-20CB-A548-2959-66B629751B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Emnespørgetime</a:t>
            </a:r>
          </a:p>
          <a:p>
            <a:endParaRPr lang="da-DK" dirty="0"/>
          </a:p>
        </p:txBody>
      </p:sp>
      <p:pic>
        <p:nvPicPr>
          <p:cNvPr id="9" name="Pladsholder til billede 8" descr="Et billede, der indeholder sky, arkitektur, belysning, bygning&#10;&#10;Indhold genereret af kunstig intelligens kan være forkert.">
            <a:extLst>
              <a:ext uri="{FF2B5EF4-FFF2-40B4-BE49-F238E27FC236}">
                <a16:creationId xmlns:a16="http://schemas.microsoft.com/office/drawing/2014/main" id="{FB5CBF5A-E27A-C2BA-2723-2674EA2B9E2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54747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ladsholder til billede 13">
            <a:extLst>
              <a:ext uri="{FF2B5EF4-FFF2-40B4-BE49-F238E27FC236}">
                <a16:creationId xmlns:a16="http://schemas.microsoft.com/office/drawing/2014/main" id="{21561705-F522-A344-6C7B-D0F3CF9F28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204" b="11204"/>
          <a:stretch/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BA639B2D-CED4-0930-F77B-132280787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288" y="987574"/>
            <a:ext cx="5904656" cy="1152128"/>
          </a:xfrm>
        </p:spPr>
        <p:txBody>
          <a:bodyPr/>
          <a:lstStyle/>
          <a:p>
            <a:r>
              <a:rPr lang="da-DK" dirty="0"/>
              <a:t>Tak for i dag!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ACEBCE3-942C-1406-CB6D-178EFAECC9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D77A099-0274-49FD-EBA9-07F64C2666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1711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8139DC-D2E1-3543-29D6-668208013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Velkommen til mødet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7083DBB-5450-036A-0E82-300D990BEE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Praktisk information</a:t>
            </a: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8F30779B-9B87-B0BA-E598-39E17C5B3F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Praktisk information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21F118B1-EAF2-493C-9147-1E7CD7809AA9}"/>
              </a:ext>
            </a:extLst>
          </p:cNvPr>
          <p:cNvSpPr/>
          <p:nvPr/>
        </p:nvSpPr>
        <p:spPr>
          <a:xfrm>
            <a:off x="6519862" y="1635646"/>
            <a:ext cx="1188000" cy="1188000"/>
          </a:xfrm>
          <a:prstGeom prst="rect">
            <a:avLst/>
          </a:prstGeom>
          <a:solidFill>
            <a:srgbClr val="F3EF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br>
              <a:rPr lang="da-DK" sz="800" dirty="0">
                <a:solidFill>
                  <a:schemeClr val="tx1"/>
                </a:solidFill>
                <a:highlight>
                  <a:srgbClr val="111111"/>
                </a:highlight>
                <a:latin typeface="Arial"/>
                <a:cs typeface="Arial"/>
              </a:rPr>
            </a:br>
            <a:endParaRPr lang="da-DK" sz="800" dirty="0">
              <a:solidFill>
                <a:schemeClr val="tx1"/>
              </a:solidFill>
              <a:highlight>
                <a:srgbClr val="111111"/>
              </a:highlight>
              <a:latin typeface="Arial"/>
              <a:cs typeface="Arial"/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6222D2E4-BE8A-4DF9-9F76-A3B694628A7D}"/>
              </a:ext>
            </a:extLst>
          </p:cNvPr>
          <p:cNvSpPr/>
          <p:nvPr/>
        </p:nvSpPr>
        <p:spPr>
          <a:xfrm>
            <a:off x="5148263" y="1635646"/>
            <a:ext cx="1188000" cy="1188000"/>
          </a:xfrm>
          <a:prstGeom prst="rect">
            <a:avLst/>
          </a:prstGeom>
          <a:solidFill>
            <a:srgbClr val="F3EF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br>
              <a:rPr lang="da-DK" sz="800" dirty="0">
                <a:solidFill>
                  <a:schemeClr val="tx1"/>
                </a:solidFill>
                <a:highlight>
                  <a:srgbClr val="111111"/>
                </a:highlight>
                <a:latin typeface="Arial"/>
                <a:cs typeface="Arial"/>
              </a:rPr>
            </a:br>
            <a:endParaRPr lang="da-DK" sz="800" dirty="0">
              <a:solidFill>
                <a:schemeClr val="tx1"/>
              </a:solidFill>
              <a:highlight>
                <a:srgbClr val="111111"/>
              </a:highlight>
              <a:latin typeface="Arial"/>
              <a:cs typeface="Arial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579917F8-D357-4E3A-A7E0-B723DA55A843}"/>
              </a:ext>
            </a:extLst>
          </p:cNvPr>
          <p:cNvSpPr/>
          <p:nvPr/>
        </p:nvSpPr>
        <p:spPr>
          <a:xfrm>
            <a:off x="6519862" y="2995592"/>
            <a:ext cx="1188000" cy="1188000"/>
          </a:xfrm>
          <a:prstGeom prst="rect">
            <a:avLst/>
          </a:prstGeom>
          <a:solidFill>
            <a:srgbClr val="F3EF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br>
              <a:rPr lang="da-DK" sz="800" dirty="0">
                <a:solidFill>
                  <a:schemeClr val="tx1"/>
                </a:solidFill>
                <a:highlight>
                  <a:srgbClr val="111111"/>
                </a:highlight>
                <a:latin typeface="Arial"/>
                <a:cs typeface="Arial"/>
              </a:rPr>
            </a:br>
            <a:endParaRPr lang="da-DK" sz="800" dirty="0">
              <a:solidFill>
                <a:schemeClr val="tx1"/>
              </a:solidFill>
              <a:highlight>
                <a:srgbClr val="111111"/>
              </a:highlight>
              <a:latin typeface="Arial"/>
              <a:cs typeface="Arial"/>
            </a:endParaRP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99BDFE66-56AF-4823-9C0A-8B9B8A916B7E}"/>
              </a:ext>
            </a:extLst>
          </p:cNvPr>
          <p:cNvSpPr/>
          <p:nvPr/>
        </p:nvSpPr>
        <p:spPr>
          <a:xfrm>
            <a:off x="5148263" y="2995592"/>
            <a:ext cx="1188000" cy="1188000"/>
          </a:xfrm>
          <a:prstGeom prst="rect">
            <a:avLst/>
          </a:prstGeom>
          <a:solidFill>
            <a:srgbClr val="F3EF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800" dirty="0">
              <a:solidFill>
                <a:schemeClr val="tx1"/>
              </a:solidFill>
              <a:highlight>
                <a:srgbClr val="111111"/>
              </a:highlight>
              <a:latin typeface="Arial"/>
              <a:cs typeface="Arial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C5733E1-1227-48F0-995D-602ABA641C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5475" y="3285238"/>
            <a:ext cx="596774" cy="596774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867982C6-240C-4FDB-B29E-A33322D85F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04780" y="2041660"/>
            <a:ext cx="343429" cy="366983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A0E634AD-443E-4E9C-A34D-371E8A4CD1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44431" y="3285238"/>
            <a:ext cx="608707" cy="608707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2601D50D-8C03-4798-B3F2-3B0C5EE4D3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50856" y="1927972"/>
            <a:ext cx="603348" cy="60334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1DDEC4E-BA08-4012-9E0B-764A61D3F5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93962" y="2041660"/>
            <a:ext cx="410842" cy="410842"/>
          </a:xfrm>
          <a:prstGeom prst="rect">
            <a:avLst/>
          </a:prstGeom>
        </p:spPr>
      </p:pic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4EBD4F56-4710-4828-B245-FE8743AF4D6D}"/>
              </a:ext>
            </a:extLst>
          </p:cNvPr>
          <p:cNvCxnSpPr/>
          <p:nvPr/>
        </p:nvCxnSpPr>
        <p:spPr bwMode="auto">
          <a:xfrm flipH="1">
            <a:off x="5742263" y="1851670"/>
            <a:ext cx="6521" cy="72008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8" name="Pladsholder til billede 7" descr="Et billede, der indeholder kontorartikler, indendørs, skrivebord, computer&#10;&#10;Indhold genereret af kunstig intelligens kan være forkert.">
            <a:extLst>
              <a:ext uri="{FF2B5EF4-FFF2-40B4-BE49-F238E27FC236}">
                <a16:creationId xmlns:a16="http://schemas.microsoft.com/office/drawing/2014/main" id="{46454B62-6725-F14F-BB5F-9195A93D6A9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13"/>
          <a:srcRect l="8048" r="8048"/>
          <a:stretch>
            <a:fillRect/>
          </a:stretch>
        </p:blipFill>
        <p:spPr/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03B1CEAF-FA97-3108-3684-A1DA95C0B48B}"/>
              </a:ext>
            </a:extLst>
          </p:cNvPr>
          <p:cNvSpPr txBox="1"/>
          <p:nvPr/>
        </p:nvSpPr>
        <p:spPr>
          <a:xfrm>
            <a:off x="5090158" y="4150072"/>
            <a:ext cx="2218146" cy="8037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100" dirty="0"/>
              <a:t>Find optagelsen her: </a:t>
            </a:r>
            <a:r>
              <a:rPr lang="da-DK" sz="1100" u="sng" dirty="0">
                <a:solidFill>
                  <a:srgbClr val="0563C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Vejlednings- og uddannelsesmaterialer</a:t>
            </a:r>
            <a:r>
              <a:rPr lang="da-DK" sz="1100" dirty="0"/>
              <a:t> / Temavejledninger / </a:t>
            </a:r>
            <a:r>
              <a:rPr lang="da-DK" sz="1100" dirty="0" err="1"/>
              <a:t>eFaktura</a:t>
            </a:r>
            <a:endParaRPr lang="da-DK" sz="1100" dirty="0"/>
          </a:p>
        </p:txBody>
      </p:sp>
    </p:spTree>
    <p:extLst>
      <p:ext uri="{BB962C8B-B14F-4D97-AF65-F5344CB8AC3E}">
        <p14:creationId xmlns:p14="http://schemas.microsoft.com/office/powerpoint/2010/main" val="154255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E4E7B2-1C24-4B49-4C10-ADD6854B3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Start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77A3C8D-28AC-F940-E74D-5E21852DAE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ABEA0AE-ADD6-4F27-8A2F-90CD7AE36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7645" y="2663440"/>
            <a:ext cx="608707" cy="60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25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9102B91-AA90-8ECD-19B3-D62CF7FB5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Kom godt i gang med </a:t>
            </a:r>
            <a:r>
              <a:rPr lang="da-DK" dirty="0" err="1"/>
              <a:t>eFaktura</a:t>
            </a:r>
            <a:r>
              <a:rPr lang="da-DK" dirty="0"/>
              <a:t> i KP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EB9B0B3-4691-0F8B-0F53-1CF13BA29B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Formålet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Introduktion til forskellige relevante materialer og ”linksamling” til senere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Plads til spørgsmål om </a:t>
            </a:r>
            <a:r>
              <a:rPr lang="da-DK" u="sng" dirty="0"/>
              <a:t>grundlæggende brug af og opstart med </a:t>
            </a:r>
            <a:r>
              <a:rPr lang="da-DK" u="sng" dirty="0" err="1"/>
              <a:t>eFaktura</a:t>
            </a:r>
            <a:r>
              <a:rPr lang="da-DK" u="sng" dirty="0"/>
              <a:t> i KP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0384BFE-F3E0-FD20-C147-682FE463B0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Emnespørgetime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55B5A9AB-B1E5-39E0-0AD6-887136837D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" name="Pladsholder til billede 9" descr="Et billede, der indeholder sky, vand, sø, udendørs&#10;&#10;Indhold genereret af kunstig intelligens kan være forkert.">
            <a:extLst>
              <a:ext uri="{FF2B5EF4-FFF2-40B4-BE49-F238E27FC236}">
                <a16:creationId xmlns:a16="http://schemas.microsoft.com/office/drawing/2014/main" id="{3C94EE6F-2C68-9E2E-64FC-ABA30859214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305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7" descr="Et billede, der indeholder tekst, skærmbillede, Font/skrifttype, nummer/tal&#10;&#10;Indhold genereret af kunstig intelligens kan være forkert.">
            <a:extLst>
              <a:ext uri="{FF2B5EF4-FFF2-40B4-BE49-F238E27FC236}">
                <a16:creationId xmlns:a16="http://schemas.microsoft.com/office/drawing/2014/main" id="{5211F29B-3C49-3971-B6C3-7704C9305EC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1395" b="41787"/>
          <a:stretch/>
        </p:blipFill>
        <p:spPr>
          <a:xfrm>
            <a:off x="20" y="2571750"/>
            <a:ext cx="9143980" cy="2571750"/>
          </a:xfrm>
          <a:noFill/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359383C7-FB53-A214-C74F-610BFD659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51222"/>
            <a:ext cx="2991910" cy="1116472"/>
          </a:xfrm>
        </p:spPr>
        <p:txBody>
          <a:bodyPr anchor="t">
            <a:normAutofit/>
          </a:bodyPr>
          <a:lstStyle/>
          <a:p>
            <a:r>
              <a:rPr lang="da-DK" dirty="0"/>
              <a:t>Start på </a:t>
            </a:r>
            <a:r>
              <a:rPr lang="da-DK" dirty="0" err="1"/>
              <a:t>KOMBITs</a:t>
            </a:r>
            <a:r>
              <a:rPr lang="da-DK" dirty="0"/>
              <a:t> dokumentbibliotek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9E55F2A-C3C8-9275-BBB6-ED79B51AFF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951222"/>
            <a:ext cx="3564819" cy="1116471"/>
          </a:xfrm>
        </p:spPr>
        <p:txBody>
          <a:bodyPr>
            <a:normAutofit/>
          </a:bodyPr>
          <a:lstStyle/>
          <a:p>
            <a:r>
              <a:rPr lang="da-DK" dirty="0" err="1">
                <a:hlinkClick r:id="rId3"/>
              </a:rPr>
              <a:t>KOMBITs</a:t>
            </a:r>
            <a:r>
              <a:rPr lang="da-DK" dirty="0">
                <a:hlinkClick r:id="rId3"/>
              </a:rPr>
              <a:t> dokumentbibliotek - Kommunernes Pensionssystem (KP)</a:t>
            </a:r>
            <a:endParaRPr lang="da-DK" dirty="0"/>
          </a:p>
          <a:p>
            <a:endParaRPr lang="da-DK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C5F0578-26ED-906B-92A9-BEF2A60256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9779" y="735323"/>
            <a:ext cx="2992548" cy="1444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a-DK" dirty="0"/>
              <a:t>Emnespørgetime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8FCBEAA-2AEA-1F00-362E-5332979689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72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9D93B-95B8-87DD-AE3F-1D60D1B4C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B96A02-AE76-2EF6-659B-E9D828F66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Generelt om brug af </a:t>
            </a:r>
            <a:r>
              <a:rPr lang="da-DK" dirty="0" err="1"/>
              <a:t>eFaktura</a:t>
            </a:r>
            <a:r>
              <a:rPr lang="da-DK" dirty="0"/>
              <a:t> i KP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3F40BA0-1A21-4194-22E0-90E1E4CF04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8925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9F692-E697-0DEE-072A-E97443ADC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9977D1-7A3C-7993-4E65-C52CD9B82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Brugervejledninger</a:t>
            </a:r>
            <a:br>
              <a:rPr lang="da-DK" dirty="0"/>
            </a:br>
            <a:r>
              <a:rPr lang="da-DK" dirty="0">
                <a:solidFill>
                  <a:schemeClr val="tx2"/>
                </a:solidFill>
              </a:rPr>
              <a:t>Sagsbehandler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CA395E4-B0CE-BD5F-C080-C179206677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DF03963-BDAF-977E-663F-09BBFFE7ED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Emnespørgetime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48054A3-0512-A5B2-5606-3B0997201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04" y="1301500"/>
            <a:ext cx="3686215" cy="18233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ktangel: afrundede hjørner 6">
            <a:extLst>
              <a:ext uri="{FF2B5EF4-FFF2-40B4-BE49-F238E27FC236}">
                <a16:creationId xmlns:a16="http://schemas.microsoft.com/office/drawing/2014/main" id="{14C19A07-8DF1-42A8-2DA7-54AA4CD56F45}"/>
              </a:ext>
            </a:extLst>
          </p:cNvPr>
          <p:cNvSpPr/>
          <p:nvPr/>
        </p:nvSpPr>
        <p:spPr>
          <a:xfrm>
            <a:off x="427491" y="2579914"/>
            <a:ext cx="3458708" cy="375557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</a:pPr>
            <a:endParaRPr lang="da-DK" sz="1000" dirty="0">
              <a:solidFill>
                <a:schemeClr val="tx1"/>
              </a:solidFill>
              <a:latin typeface="Neue Haas Grotesk Text Pro" panose="020B0504020202020204" pitchFamily="34" charset="77"/>
              <a:cs typeface="Arial"/>
            </a:endParaRPr>
          </a:p>
        </p:txBody>
      </p:sp>
      <p:cxnSp>
        <p:nvCxnSpPr>
          <p:cNvPr id="5" name="Lige pilforbindelse 4">
            <a:extLst>
              <a:ext uri="{FF2B5EF4-FFF2-40B4-BE49-F238E27FC236}">
                <a16:creationId xmlns:a16="http://schemas.microsoft.com/office/drawing/2014/main" id="{26119EA1-8159-2FF6-12C4-3DC0CF91742F}"/>
              </a:ext>
            </a:extLst>
          </p:cNvPr>
          <p:cNvCxnSpPr>
            <a:cxnSpLocks/>
          </p:cNvCxnSpPr>
          <p:nvPr/>
        </p:nvCxnSpPr>
        <p:spPr bwMode="auto">
          <a:xfrm flipV="1">
            <a:off x="3886199" y="2499742"/>
            <a:ext cx="2523730" cy="368685"/>
          </a:xfrm>
          <a:prstGeom prst="bentConnector3">
            <a:avLst>
              <a:gd name="adj1" fmla="val 100126"/>
            </a:avLst>
          </a:prstGeom>
          <a:noFill/>
          <a:ln w="38100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B93805EC-0381-D032-40C9-E65D37871C89}"/>
              </a:ext>
            </a:extLst>
          </p:cNvPr>
          <p:cNvCxnSpPr>
            <a:cxnSpLocks/>
          </p:cNvCxnSpPr>
          <p:nvPr/>
        </p:nvCxnSpPr>
        <p:spPr bwMode="auto">
          <a:xfrm>
            <a:off x="3779912" y="2955471"/>
            <a:ext cx="0" cy="595993"/>
          </a:xfrm>
          <a:prstGeom prst="straightConnector1">
            <a:avLst/>
          </a:prstGeom>
          <a:noFill/>
          <a:ln w="38100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10" name="Billede 9">
            <a:extLst>
              <a:ext uri="{FF2B5EF4-FFF2-40B4-BE49-F238E27FC236}">
                <a16:creationId xmlns:a16="http://schemas.microsoft.com/office/drawing/2014/main" id="{584B661C-F555-BE47-2C4B-410A1E610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022" y="1670951"/>
            <a:ext cx="3953427" cy="8287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Billede 28">
            <a:extLst>
              <a:ext uri="{FF2B5EF4-FFF2-40B4-BE49-F238E27FC236}">
                <a16:creationId xmlns:a16="http://schemas.microsoft.com/office/drawing/2014/main" id="{AFC3F561-902A-1426-528F-F1F0DBFF0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3563731"/>
            <a:ext cx="1971950" cy="6287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Billede 30">
            <a:extLst>
              <a:ext uri="{FF2B5EF4-FFF2-40B4-BE49-F238E27FC236}">
                <a16:creationId xmlns:a16="http://schemas.microsoft.com/office/drawing/2014/main" id="{8A3D91DF-1127-6115-E957-6BE8EEE9EA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4981" y="3563731"/>
            <a:ext cx="1362265" cy="1714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32" name="Lige pilforbindelse 31">
            <a:extLst>
              <a:ext uri="{FF2B5EF4-FFF2-40B4-BE49-F238E27FC236}">
                <a16:creationId xmlns:a16="http://schemas.microsoft.com/office/drawing/2014/main" id="{A6A983B1-D8D9-52C1-0034-30BC2C8B053A}"/>
              </a:ext>
            </a:extLst>
          </p:cNvPr>
          <p:cNvCxnSpPr>
            <a:cxnSpLocks/>
          </p:cNvCxnSpPr>
          <p:nvPr/>
        </p:nvCxnSpPr>
        <p:spPr bwMode="auto">
          <a:xfrm>
            <a:off x="2411760" y="2965464"/>
            <a:ext cx="0" cy="595993"/>
          </a:xfrm>
          <a:prstGeom prst="straightConnector1">
            <a:avLst/>
          </a:prstGeom>
          <a:noFill/>
          <a:ln w="38100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7270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ED3A2-EB40-102B-2909-EFDCB77AB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1F70EB-7872-58DA-C007-3917D3D71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Temavejledning og videomateriale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E09015C-75A6-36CE-B3F0-CEDDF8C88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419225"/>
            <a:ext cx="6047903" cy="3168650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AF26F62-947F-22B0-F899-AAB5B4B7CC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Emnespørgetime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6EF6B63F-E344-BA55-7270-59B64D5AA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648" y="2355726"/>
            <a:ext cx="3611999" cy="11725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Tekstfelt 16">
            <a:extLst>
              <a:ext uri="{FF2B5EF4-FFF2-40B4-BE49-F238E27FC236}">
                <a16:creationId xmlns:a16="http://schemas.microsoft.com/office/drawing/2014/main" id="{6DB217B4-348E-4788-A483-C9D15EC89BF4}"/>
              </a:ext>
            </a:extLst>
          </p:cNvPr>
          <p:cNvSpPr txBox="1"/>
          <p:nvPr/>
        </p:nvSpPr>
        <p:spPr>
          <a:xfrm>
            <a:off x="5004048" y="1996083"/>
            <a:ext cx="2808312" cy="2880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>
              <a:spcAft>
                <a:spcPts val="300"/>
              </a:spcAft>
            </a:pPr>
            <a:r>
              <a:rPr lang="da-DK" sz="1000" kern="0" dirty="0">
                <a:latin typeface="Neue Haas Grotesk Text Pro" panose="020B0504020202020204" pitchFamily="34" charset="77"/>
                <a:cs typeface="Arial"/>
              </a:rPr>
              <a:t>Uddannelseswebinaret opdelt efter emner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6CD5B3B8-73CF-04EE-B732-740BE6995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91" y="1419225"/>
            <a:ext cx="3010337" cy="2685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C0893AE2-864D-A742-E3A8-9F2EEA8360A1}"/>
              </a:ext>
            </a:extLst>
          </p:cNvPr>
          <p:cNvCxnSpPr>
            <a:cxnSpLocks/>
          </p:cNvCxnSpPr>
          <p:nvPr/>
        </p:nvCxnSpPr>
        <p:spPr bwMode="auto">
          <a:xfrm>
            <a:off x="3036196" y="3219822"/>
            <a:ext cx="1607812" cy="0"/>
          </a:xfrm>
          <a:prstGeom prst="straightConnector1">
            <a:avLst/>
          </a:prstGeom>
          <a:noFill/>
          <a:ln w="38100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2919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57CC30-BE7B-A92D-5E01-22D9C22A5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Opsætning af </a:t>
            </a:r>
            <a:r>
              <a:rPr lang="da-DK" dirty="0" err="1"/>
              <a:t>eFaktura</a:t>
            </a:r>
            <a:r>
              <a:rPr lang="da-DK" dirty="0"/>
              <a:t> i KP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0811266-627F-72F1-87D2-4D82B49B4A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2303083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MBIT">
      <a:dk1>
        <a:srgbClr val="111111"/>
      </a:dk1>
      <a:lt1>
        <a:srgbClr val="FFFFFF"/>
      </a:lt1>
      <a:dk2>
        <a:srgbClr val="CCC09E"/>
      </a:dk2>
      <a:lt2>
        <a:srgbClr val="F3EFE0"/>
      </a:lt2>
      <a:accent1>
        <a:srgbClr val="EB052F"/>
      </a:accent1>
      <a:accent2>
        <a:srgbClr val="3373D2"/>
      </a:accent2>
      <a:accent3>
        <a:srgbClr val="1C3F32"/>
      </a:accent3>
      <a:accent4>
        <a:srgbClr val="580D28"/>
      </a:accent4>
      <a:accent5>
        <a:srgbClr val="9656D7"/>
      </a:accent5>
      <a:accent6>
        <a:srgbClr val="B30E60"/>
      </a:accent6>
      <a:hlink>
        <a:srgbClr val="696969"/>
      </a:hlink>
      <a:folHlink>
        <a:srgbClr val="D6D6D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spcAft>
            <a:spcPts val="300"/>
          </a:spcAft>
          <a:defRPr sz="1000" dirty="0" smtClean="0">
            <a:solidFill>
              <a:schemeClr val="tx1"/>
            </a:solidFill>
            <a:latin typeface="Neue Haas Grotesk Text Pro" panose="020B0504020202020204" pitchFamily="34" charset="77"/>
            <a:cs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noFill/>
        <a:ln w="9525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xtLst>
          <a:ext uri="{909E8E84-426E-40dd-AFC4-6F175D3DCCD1}">
            <a14:hiddenFill xmlns:p="http://schemas.openxmlformats.org/presentationml/2006/main" xmlns="" xmlns:a14="http://schemas.microsoft.com/office/drawing/2010/main">
              <a:noFill/>
            </a14:hiddenFill>
          </a:ext>
        </a:extLst>
      </a:spPr>
      <a:bodyPr/>
      <a:lstStyle/>
    </a:lnDef>
    <a:txDef>
      <a:spPr>
        <a:noFill/>
        <a:ln>
          <a:noFill/>
        </a:ln>
      </a:spPr>
      <a:bodyPr wrap="square">
        <a:noAutofit/>
      </a:bodyPr>
      <a:lstStyle>
        <a:defPPr algn="l">
          <a:spcAft>
            <a:spcPts val="300"/>
          </a:spcAft>
          <a:defRPr sz="1000" kern="0" dirty="0" err="1">
            <a:latin typeface="Neue Haas Grotesk Text Pro" panose="020B0504020202020204" pitchFamily="34" charset="77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æsentation2" id="{6DAF6777-821D-41A7-B157-96317E2597F8}" vid="{845E196B-3C5F-475E-9BF8-F468EC165B80}"/>
    </a:ext>
  </a:extLst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ødeemne xmlns="1ad18e57-1846-4ffb-a171-01e80b4d2f32">Spørgetime</Mødeemne>
    <Mødedato xmlns="1ad18e57-1846-4ffb-a171-01e80b4d2f32">2025-09-15T22:00:00+00:00</Mødedato>
    <kbcd47fd730b4dd780d46e75aa37816b xmlns="1ad18e57-1846-4ffb-a171-01e80b4d2f32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Præsentation</TermName>
          <TermId xmlns="http://schemas.microsoft.com/office/infopath/2007/PartnerControls">93fbbba1-d5f3-4784-9979-765919310bab</TermId>
        </TermInfo>
      </Terms>
    </kbcd47fd730b4dd780d46e75aa37816b>
    <m58fa08f697546ad9c9c3d2382b429ae xmlns="1ad18e57-1846-4ffb-a171-01e80b4d2f32">
      <Terms xmlns="http://schemas.microsoft.com/office/infopath/2007/PartnerControls">
        <TermInfo xmlns="http://schemas.microsoft.com/office/infopath/2007/PartnerControls">
          <TermName xmlns="http://schemas.microsoft.com/office/infopath/2007/PartnerControls">Ekstern</TermName>
          <TermId xmlns="http://schemas.microsoft.com/office/infopath/2007/PartnerControls">95ef43ab-9e36-4dab-816d-0787e44693bc</TermId>
        </TermInfo>
      </Terms>
    </m58fa08f697546ad9c9c3d2382b429ae>
    <Produkt xmlns="3e6cf5d8-9ce4-4652-a6e6-07ace85fe7bc" xsi:nil="true"/>
    <TaxCatchAll xmlns="1ad18e57-1846-4ffb-a171-01e80b4d2f32">
      <Value>1609</Value>
      <Value>1683</Value>
    </TaxCatchAll>
    <Arbejdspakke xmlns="3e6cf5d8-9ce4-4652-a6e6-07ace85fe7bc" xsi:nil="true"/>
    <Flyt_x0020_til_x0020_arkiv xmlns="1ad18e57-1846-4ffb-a171-01e80b4d2f32">false</Flyt_x0020_til_x0020_arkiv>
    <_dlc_DocId xmlns="1ad18e57-1846-4ffb-a171-01e80b4d2f32">KUSWZMNXHWK5-380488058-2881</_dlc_DocId>
    <_dlc_DocIdUrl xmlns="1ad18e57-1846-4ffb-a171-01e80b4d2f32">
      <Url>https://share-it.kombit.dk/P0136/_layouts/15/DocIdRedir.aspx?ID=KUSWZMNXHWK5-380488058-2881</Url>
      <Description>KUSWZMNXHWK5-380488058-2881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Mødedokument (Word)" ma:contentTypeID="0x0101002FA340818EC50C419AD1693B1F62589701002C708CD89C758E4799DF0EB9D2445CB4" ma:contentTypeVersion="29" ma:contentTypeDescription="" ma:contentTypeScope="" ma:versionID="d6848e9d5c247cc2ed41fb143125964d">
  <xsd:schema xmlns:xsd="http://www.w3.org/2001/XMLSchema" xmlns:xs="http://www.w3.org/2001/XMLSchema" xmlns:p="http://schemas.microsoft.com/office/2006/metadata/properties" xmlns:ns3="1ad18e57-1846-4ffb-a171-01e80b4d2f32" xmlns:ns4="3e6cf5d8-9ce4-4652-a6e6-07ace85fe7bc" xmlns:ns5="d2626a4f-2b08-4ba6-b5ec-38b115a2f5f9" targetNamespace="http://schemas.microsoft.com/office/2006/metadata/properties" ma:root="true" ma:fieldsID="680248fcc534287b705943a1c1dde8ba" ns3:_="" ns4:_="" ns5:_="">
    <xsd:import namespace="1ad18e57-1846-4ffb-a171-01e80b4d2f32"/>
    <xsd:import namespace="3e6cf5d8-9ce4-4652-a6e6-07ace85fe7bc"/>
    <xsd:import namespace="d2626a4f-2b08-4ba6-b5ec-38b115a2f5f9"/>
    <xsd:element name="properties">
      <xsd:complexType>
        <xsd:sequence>
          <xsd:element name="documentManagement">
            <xsd:complexType>
              <xsd:all>
                <xsd:element ref="ns3:kbcd47fd730b4dd780d46e75aa37816b" minOccurs="0"/>
                <xsd:element ref="ns3:TaxCatchAll" minOccurs="0"/>
                <xsd:element ref="ns3:TaxCatchAllLabel" minOccurs="0"/>
                <xsd:element ref="ns3:Mødeemne"/>
                <xsd:element ref="ns3:Mødedato"/>
                <xsd:element ref="ns3:m58fa08f697546ad9c9c3d2382b429ae" minOccurs="0"/>
                <xsd:element ref="ns3:Flyt_x0020_til_x0020_arkiv" minOccurs="0"/>
                <xsd:element ref="ns3:_dlc_DocId" minOccurs="0"/>
                <xsd:element ref="ns3:_dlc_DocIdUrl" minOccurs="0"/>
                <xsd:element ref="ns3:_dlc_DocIdPersistId" minOccurs="0"/>
                <xsd:element ref="ns4:Arbejdspakke" minOccurs="0"/>
                <xsd:element ref="ns4:Produkt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d18e57-1846-4ffb-a171-01e80b4d2f32" elementFormDefault="qualified">
    <xsd:import namespace="http://schemas.microsoft.com/office/2006/documentManagement/types"/>
    <xsd:import namespace="http://schemas.microsoft.com/office/infopath/2007/PartnerControls"/>
    <xsd:element name="kbcd47fd730b4dd780d46e75aa37816b" ma:index="9" ma:taxonomy="true" ma:internalName="kbcd47fd730b4dd780d46e75aa37816b" ma:taxonomyFieldName="M_x00f8_detype" ma:displayName="Mødetype" ma:default="" ma:fieldId="{4bcd47fd-730b-4dd7-80d4-6e75aa37816b}" ma:sspId="efb1083d-7045-4fd7-9409-417f0f74db49" ma:termSetId="12a85307-9531-4659-b1dc-de09cb154fa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259305a2-eae7-4539-8fbb-789e91726657}" ma:internalName="TaxCatchAll" ma:showField="CatchAllData" ma:web="1ad18e57-1846-4ffb-a171-01e80b4d2f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259305a2-eae7-4539-8fbb-789e91726657}" ma:internalName="TaxCatchAllLabel" ma:readOnly="true" ma:showField="CatchAllDataLabel" ma:web="1ad18e57-1846-4ffb-a171-01e80b4d2f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ødeemne" ma:index="13" ma:displayName="Mødeemne" ma:internalName="M_x00f8_deemne">
      <xsd:simpleType>
        <xsd:restriction base="dms:Text">
          <xsd:maxLength value="255"/>
        </xsd:restriction>
      </xsd:simpleType>
    </xsd:element>
    <xsd:element name="Mødedato" ma:index="14" ma:displayName="Mødedato" ma:description="Indsæt dato for mødet hvori dette dokument er præsenteret" ma:format="DateOnly" ma:internalName="M_x00f8_dedato">
      <xsd:simpleType>
        <xsd:restriction base="dms:DateTime"/>
      </xsd:simpleType>
    </xsd:element>
    <xsd:element name="m58fa08f697546ad9c9c3d2382b429ae" ma:index="15" ma:taxonomy="true" ma:internalName="m58fa08f697546ad9c9c3d2382b429ae" ma:taxonomyFieldName="Interessenter" ma:displayName="Interessenter" ma:default="" ma:fieldId="{658fa08f-6975-46ad-9c9c-3d2382b429ae}" ma:sspId="efb1083d-7045-4fd7-9409-417f0f74db49" ma:termSetId="9a82c93d-e0ab-4d8a-98c1-b2918757e48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lyt_x0020_til_x0020_arkiv" ma:index="17" nillable="true" ma:displayName="Flyt til arkiv" ma:default="0" ma:internalName="Flyt_x0020_til_x0020_arkiv">
      <xsd:simpleType>
        <xsd:restriction base="dms:Boolean"/>
      </xsd:simpleType>
    </xsd:element>
    <xsd:element name="_dlc_DocId" ma:index="18" nillable="true" ma:displayName="Værdi for dokument-id" ma:description="Værdien af det dokument-id, der er tildelt dette element." ma:internalName="_dlc_DocId" ma:readOnly="true">
      <xsd:simpleType>
        <xsd:restriction base="dms:Text"/>
      </xsd:simpleType>
    </xsd:element>
    <xsd:element name="_dlc_DocIdUrl" ma:index="19" nillable="true" ma:displayName="Dokument-id" ma:description="Permanent link til dette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6cf5d8-9ce4-4652-a6e6-07ace85fe7bc" elementFormDefault="qualified">
    <xsd:import namespace="http://schemas.microsoft.com/office/2006/documentManagement/types"/>
    <xsd:import namespace="http://schemas.microsoft.com/office/infopath/2007/PartnerControls"/>
    <xsd:element name="Arbejdspakke" ma:index="21" nillable="true" ma:displayName="Arbejdspakke" ma:list="{e9f85bcf-b6e3-41a6-a315-61412f09a3b0}" ma:internalName="Arbejdspakke" ma:showField="Arbejdspakke_x0020_titel">
      <xsd:simpleType>
        <xsd:restriction base="dms:Lookup"/>
      </xsd:simpleType>
    </xsd:element>
    <xsd:element name="Produkt" ma:index="22" nillable="true" ma:displayName="Produkt" ma:list="{e9f85bcf-b6e3-41a6-a315-61412f09a3b0}" ma:internalName="Produkt" ma:showField="Produkttitel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626a4f-2b08-4ba6-b5ec-38b115a2f5f9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displayName="Titel"/>
        <xsd:element ref="dc:subject" minOccurs="0" maxOccurs="1"/>
        <xsd:element ref="dc:description" minOccurs="0" maxOccurs="1"/>
        <xsd:element name="keywords" minOccurs="0" maxOccurs="1" type="xsd:string" ma:displayName="Nøgleord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F54E42-6893-4F80-ACDC-57ADB27AC6C2}">
  <ds:schemaRefs>
    <ds:schemaRef ds:uri="http://www.w3.org/XML/1998/namespace"/>
    <ds:schemaRef ds:uri="http://schemas.microsoft.com/office/2006/metadata/properties"/>
    <ds:schemaRef ds:uri="http://purl.org/dc/elements/1.1/"/>
    <ds:schemaRef ds:uri="1ad18e57-1846-4ffb-a171-01e80b4d2f32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3e6cf5d8-9ce4-4652-a6e6-07ace85fe7bc"/>
    <ds:schemaRef ds:uri="http://schemas.openxmlformats.org/package/2006/metadata/core-properties"/>
    <ds:schemaRef ds:uri="d2626a4f-2b08-4ba6-b5ec-38b115a2f5f9"/>
  </ds:schemaRefs>
</ds:datastoreItem>
</file>

<file path=customXml/itemProps2.xml><?xml version="1.0" encoding="utf-8"?>
<ds:datastoreItem xmlns:ds="http://schemas.openxmlformats.org/officeDocument/2006/customXml" ds:itemID="{71A392BE-C5B2-4610-BAB2-91DDD01ADB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D34F71-4F41-4880-BFD4-C07A1EF04B9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519F53D-9EF3-4A06-A123-24ACB9C38F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d18e57-1846-4ffb-a171-01e80b4d2f32"/>
    <ds:schemaRef ds:uri="3e6cf5d8-9ce4-4652-a6e6-07ace85fe7bc"/>
    <ds:schemaRef ds:uri="d2626a4f-2b08-4ba6-b5ec-38b115a2f5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KOMBIT-præsentation v.1.1</Template>
  <TotalTime>438</TotalTime>
  <Words>200</Words>
  <Application>Microsoft Office PowerPoint</Application>
  <PresentationFormat>Skærmshow (16:9)</PresentationFormat>
  <Paragraphs>47</Paragraphs>
  <Slides>18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6" baseType="lpstr">
      <vt:lpstr>Arial</vt:lpstr>
      <vt:lpstr>CambriaMath</vt:lpstr>
      <vt:lpstr>Helvetica</vt:lpstr>
      <vt:lpstr>Neue Haas Grotesk Text Pro</vt:lpstr>
      <vt:lpstr>Normal systemskrift</vt:lpstr>
      <vt:lpstr>Source Sans Pro Light</vt:lpstr>
      <vt:lpstr>Wingdings</vt:lpstr>
      <vt:lpstr>Kontortema</vt:lpstr>
      <vt:lpstr>Emnespørgetime Kom godt i gang med eFaktura</vt:lpstr>
      <vt:lpstr>Velkommen til mødet</vt:lpstr>
      <vt:lpstr>Start</vt:lpstr>
      <vt:lpstr>Kom godt i gang med eFaktura i KP</vt:lpstr>
      <vt:lpstr>Start på KOMBITs dokumentbibliotek</vt:lpstr>
      <vt:lpstr>Generelt om brug af eFaktura i KP</vt:lpstr>
      <vt:lpstr>Brugervejledninger Sagsbehandler</vt:lpstr>
      <vt:lpstr>Temavejledning og videomateriale</vt:lpstr>
      <vt:lpstr>Opsætning af eFaktura i KP</vt:lpstr>
      <vt:lpstr>Brugervejledninger Systemadministrator</vt:lpstr>
      <vt:lpstr>Forvaltningshåndbog I tager nye dele af KP i brug</vt:lpstr>
      <vt:lpstr>Temavejledning KLIK-opgaver</vt:lpstr>
      <vt:lpstr>KP Temavejledning – Behandl eFaktura i KP</vt:lpstr>
      <vt:lpstr>Temavejledning</vt:lpstr>
      <vt:lpstr>Temavejledning</vt:lpstr>
      <vt:lpstr>Slut</vt:lpstr>
      <vt:lpstr>Eksempler på områder I kan have spørgsmål til</vt:lpstr>
      <vt:lpstr>Tak for i dag!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Simone Saxkjær Andersen</dc:creator>
  <cp:lastModifiedBy>Aske Walther Sørensen</cp:lastModifiedBy>
  <cp:revision>2</cp:revision>
  <cp:lastPrinted>2017-12-13T14:26:02Z</cp:lastPrinted>
  <dcterms:created xsi:type="dcterms:W3CDTF">2025-08-08T07:03:29Z</dcterms:created>
  <dcterms:modified xsi:type="dcterms:W3CDTF">2025-09-16T06:36:54Z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0x0101002FA340818EC50C419AD1693B1F62589701002C708CD89C758E4799DF0EB9D2445CB4</vt:lpwstr>
  </property>
  <property fmtid="{D5CDD505-2E9C-101B-9397-08002B2CF9AE}" pid="3" name="_dlc_DocIdItemGuid">
    <vt:lpwstr>bf9157cf-b697-45ea-8ebd-c3f9bf1affc7</vt:lpwstr>
  </property>
  <property fmtid="{D5CDD505-2E9C-101B-9397-08002B2CF9AE}" pid="4" name="Mødetype">
    <vt:lpwstr>1609;#Præsentation|93fbbba1-d5f3-4784-9979-765919310bab</vt:lpwstr>
  </property>
  <property fmtid="{D5CDD505-2E9C-101B-9397-08002B2CF9AE}" pid="5" name="Interessenter">
    <vt:lpwstr>1683;#Ekstern|95ef43ab-9e36-4dab-816d-0787e44693bc</vt:lpwstr>
  </property>
</Properties>
</file>